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0" r:id="rId3"/>
    <p:sldId id="257" r:id="rId4"/>
    <p:sldId id="263" r:id="rId5"/>
    <p:sldId id="259" r:id="rId6"/>
    <p:sldId id="265" r:id="rId7"/>
    <p:sldId id="270" r:id="rId8"/>
    <p:sldId id="258" r:id="rId9"/>
    <p:sldId id="266" r:id="rId10"/>
    <p:sldId id="267" r:id="rId11"/>
    <p:sldId id="269" r:id="rId12"/>
    <p:sldId id="268" r:id="rId13"/>
    <p:sldId id="264"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104"/>
    <a:srgbClr val="ED7D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9"/>
    <p:restoredTop sz="94737"/>
  </p:normalViewPr>
  <p:slideViewPr>
    <p:cSldViewPr snapToGrid="0">
      <p:cViewPr varScale="1">
        <p:scale>
          <a:sx n="109" d="100"/>
          <a:sy n="109" d="100"/>
        </p:scale>
        <p:origin x="11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5A7958-621B-E141-8C23-AD85AAA8726F}" type="doc">
      <dgm:prSet loTypeId="urn:microsoft.com/office/officeart/2005/8/layout/pyramid1" loCatId="" qsTypeId="urn:microsoft.com/office/officeart/2005/8/quickstyle/3d3" qsCatId="3D" csTypeId="urn:microsoft.com/office/officeart/2005/8/colors/accent2_3" csCatId="accent2" phldr="1"/>
      <dgm:spPr/>
    </dgm:pt>
    <dgm:pt modelId="{27D19572-4CED-574D-AF7B-89E4FA5B9E33}">
      <dgm:prSet phldrT="[テキスト]" custT="1"/>
      <dgm:spPr/>
      <dgm:t>
        <a:bodyPr/>
        <a:lstStyle/>
        <a:p>
          <a:r>
            <a:rPr kumimoji="1" lang="en-US" altLang="ja-JP" sz="4400" dirty="0"/>
            <a:t>How</a:t>
          </a:r>
          <a:endParaRPr kumimoji="1" lang="ja-JP" altLang="en-US" sz="4400"/>
        </a:p>
      </dgm:t>
    </dgm:pt>
    <dgm:pt modelId="{6BB9816E-DC63-D246-BFBA-BFFD680E7084}" type="parTrans" cxnId="{6446757F-009D-8248-B293-C38C171127B5}">
      <dgm:prSet/>
      <dgm:spPr/>
      <dgm:t>
        <a:bodyPr/>
        <a:lstStyle/>
        <a:p>
          <a:endParaRPr kumimoji="1" lang="ja-JP" altLang="en-US" sz="4000"/>
        </a:p>
      </dgm:t>
    </dgm:pt>
    <dgm:pt modelId="{DC15CBE0-EE61-1848-9CDF-0F0A03F943DF}" type="sibTrans" cxnId="{6446757F-009D-8248-B293-C38C171127B5}">
      <dgm:prSet/>
      <dgm:spPr/>
      <dgm:t>
        <a:bodyPr/>
        <a:lstStyle/>
        <a:p>
          <a:endParaRPr kumimoji="1" lang="ja-JP" altLang="en-US" sz="4000"/>
        </a:p>
      </dgm:t>
    </dgm:pt>
    <dgm:pt modelId="{72B57807-BA4A-E54C-A1A5-9B179089B749}">
      <dgm:prSet phldrT="[テキスト]" custT="1"/>
      <dgm:spPr/>
      <dgm:t>
        <a:bodyPr/>
        <a:lstStyle/>
        <a:p>
          <a:r>
            <a:rPr kumimoji="1" lang="en-US" altLang="ja-JP" sz="4000" dirty="0"/>
            <a:t>Who/What</a:t>
          </a:r>
          <a:endParaRPr kumimoji="1" lang="ja-JP" altLang="en-US" sz="4000"/>
        </a:p>
      </dgm:t>
    </dgm:pt>
    <dgm:pt modelId="{BDFD7566-0EF4-114C-86CE-74DE063F04F3}" type="parTrans" cxnId="{E438B72A-AB61-0B45-B476-B458D30F20D1}">
      <dgm:prSet/>
      <dgm:spPr/>
      <dgm:t>
        <a:bodyPr/>
        <a:lstStyle/>
        <a:p>
          <a:endParaRPr kumimoji="1" lang="ja-JP" altLang="en-US" sz="4000"/>
        </a:p>
      </dgm:t>
    </dgm:pt>
    <dgm:pt modelId="{0D733383-8AA0-7942-AA03-873DF06D1F97}" type="sibTrans" cxnId="{E438B72A-AB61-0B45-B476-B458D30F20D1}">
      <dgm:prSet/>
      <dgm:spPr/>
      <dgm:t>
        <a:bodyPr/>
        <a:lstStyle/>
        <a:p>
          <a:endParaRPr kumimoji="1" lang="ja-JP" altLang="en-US" sz="4000"/>
        </a:p>
      </dgm:t>
    </dgm:pt>
    <dgm:pt modelId="{7DD7472B-0108-A045-954F-39A2A0E53B95}">
      <dgm:prSet phldrT="[テキスト]" custT="1"/>
      <dgm:spPr/>
      <dgm:t>
        <a:bodyPr/>
        <a:lstStyle/>
        <a:p>
          <a:r>
            <a:rPr kumimoji="1" lang="en-US" altLang="ja-JP" sz="4800" dirty="0"/>
            <a:t>Why me</a:t>
          </a:r>
          <a:endParaRPr kumimoji="1" lang="ja-JP" altLang="en-US" sz="4800"/>
        </a:p>
      </dgm:t>
    </dgm:pt>
    <dgm:pt modelId="{5FD420AA-AE2C-6244-BC47-652817816B07}" type="parTrans" cxnId="{BB6CF215-1C85-2246-AEBC-45525CAA3246}">
      <dgm:prSet/>
      <dgm:spPr/>
      <dgm:t>
        <a:bodyPr/>
        <a:lstStyle/>
        <a:p>
          <a:endParaRPr kumimoji="1" lang="ja-JP" altLang="en-US" sz="4000"/>
        </a:p>
      </dgm:t>
    </dgm:pt>
    <dgm:pt modelId="{EC3DF06A-AA0B-DE4B-839D-F4A19E64AA8E}" type="sibTrans" cxnId="{BB6CF215-1C85-2246-AEBC-45525CAA3246}">
      <dgm:prSet/>
      <dgm:spPr/>
      <dgm:t>
        <a:bodyPr/>
        <a:lstStyle/>
        <a:p>
          <a:endParaRPr kumimoji="1" lang="ja-JP" altLang="en-US" sz="4000"/>
        </a:p>
      </dgm:t>
    </dgm:pt>
    <dgm:pt modelId="{13F44322-9783-2A44-A0A3-D652032DF6A6}" type="pres">
      <dgm:prSet presAssocID="{7B5A7958-621B-E141-8C23-AD85AAA8726F}" presName="Name0" presStyleCnt="0">
        <dgm:presLayoutVars>
          <dgm:dir/>
          <dgm:animLvl val="lvl"/>
          <dgm:resizeHandles val="exact"/>
        </dgm:presLayoutVars>
      </dgm:prSet>
      <dgm:spPr/>
    </dgm:pt>
    <dgm:pt modelId="{C2820ADB-26A2-2F40-9C71-353E80D70A57}" type="pres">
      <dgm:prSet presAssocID="{27D19572-4CED-574D-AF7B-89E4FA5B9E33}" presName="Name8" presStyleCnt="0"/>
      <dgm:spPr/>
    </dgm:pt>
    <dgm:pt modelId="{4D8CDE60-57E0-324C-AC30-7D9BA9841A28}" type="pres">
      <dgm:prSet presAssocID="{27D19572-4CED-574D-AF7B-89E4FA5B9E33}" presName="level" presStyleLbl="node1" presStyleIdx="0" presStyleCnt="3">
        <dgm:presLayoutVars>
          <dgm:chMax val="1"/>
          <dgm:bulletEnabled val="1"/>
        </dgm:presLayoutVars>
      </dgm:prSet>
      <dgm:spPr/>
    </dgm:pt>
    <dgm:pt modelId="{6B998780-84EC-C44B-9363-4B68298BDBDC}" type="pres">
      <dgm:prSet presAssocID="{27D19572-4CED-574D-AF7B-89E4FA5B9E33}" presName="levelTx" presStyleLbl="revTx" presStyleIdx="0" presStyleCnt="0">
        <dgm:presLayoutVars>
          <dgm:chMax val="1"/>
          <dgm:bulletEnabled val="1"/>
        </dgm:presLayoutVars>
      </dgm:prSet>
      <dgm:spPr/>
    </dgm:pt>
    <dgm:pt modelId="{6A102B69-2DE0-FC49-8996-5A92C370E3E2}" type="pres">
      <dgm:prSet presAssocID="{72B57807-BA4A-E54C-A1A5-9B179089B749}" presName="Name8" presStyleCnt="0"/>
      <dgm:spPr/>
    </dgm:pt>
    <dgm:pt modelId="{0C0460D0-0866-A74D-9EA1-D6889ED38781}" type="pres">
      <dgm:prSet presAssocID="{72B57807-BA4A-E54C-A1A5-9B179089B749}" presName="level" presStyleLbl="node1" presStyleIdx="1" presStyleCnt="3">
        <dgm:presLayoutVars>
          <dgm:chMax val="1"/>
          <dgm:bulletEnabled val="1"/>
        </dgm:presLayoutVars>
      </dgm:prSet>
      <dgm:spPr/>
    </dgm:pt>
    <dgm:pt modelId="{DF14F8FB-4181-DA44-8627-78D8D8B3842F}" type="pres">
      <dgm:prSet presAssocID="{72B57807-BA4A-E54C-A1A5-9B179089B749}" presName="levelTx" presStyleLbl="revTx" presStyleIdx="0" presStyleCnt="0">
        <dgm:presLayoutVars>
          <dgm:chMax val="1"/>
          <dgm:bulletEnabled val="1"/>
        </dgm:presLayoutVars>
      </dgm:prSet>
      <dgm:spPr/>
    </dgm:pt>
    <dgm:pt modelId="{95DDA2BA-3A7B-104D-90A6-3FE1BA3CB8EB}" type="pres">
      <dgm:prSet presAssocID="{7DD7472B-0108-A045-954F-39A2A0E53B95}" presName="Name8" presStyleCnt="0"/>
      <dgm:spPr/>
    </dgm:pt>
    <dgm:pt modelId="{5CCFFEFC-62BE-9F40-88C6-3431E16F4471}" type="pres">
      <dgm:prSet presAssocID="{7DD7472B-0108-A045-954F-39A2A0E53B95}" presName="level" presStyleLbl="node1" presStyleIdx="2" presStyleCnt="3">
        <dgm:presLayoutVars>
          <dgm:chMax val="1"/>
          <dgm:bulletEnabled val="1"/>
        </dgm:presLayoutVars>
      </dgm:prSet>
      <dgm:spPr/>
    </dgm:pt>
    <dgm:pt modelId="{9E991F11-4828-B844-B288-A27AD25BECB2}" type="pres">
      <dgm:prSet presAssocID="{7DD7472B-0108-A045-954F-39A2A0E53B95}" presName="levelTx" presStyleLbl="revTx" presStyleIdx="0" presStyleCnt="0">
        <dgm:presLayoutVars>
          <dgm:chMax val="1"/>
          <dgm:bulletEnabled val="1"/>
        </dgm:presLayoutVars>
      </dgm:prSet>
      <dgm:spPr/>
    </dgm:pt>
  </dgm:ptLst>
  <dgm:cxnLst>
    <dgm:cxn modelId="{C8F2EC08-E29C-2549-8C4C-B89FC5473997}" type="presOf" srcId="{72B57807-BA4A-E54C-A1A5-9B179089B749}" destId="{0C0460D0-0866-A74D-9EA1-D6889ED38781}" srcOrd="0" destOrd="0" presId="urn:microsoft.com/office/officeart/2005/8/layout/pyramid1"/>
    <dgm:cxn modelId="{BB6CF215-1C85-2246-AEBC-45525CAA3246}" srcId="{7B5A7958-621B-E141-8C23-AD85AAA8726F}" destId="{7DD7472B-0108-A045-954F-39A2A0E53B95}" srcOrd="2" destOrd="0" parTransId="{5FD420AA-AE2C-6244-BC47-652817816B07}" sibTransId="{EC3DF06A-AA0B-DE4B-839D-F4A19E64AA8E}"/>
    <dgm:cxn modelId="{E438B72A-AB61-0B45-B476-B458D30F20D1}" srcId="{7B5A7958-621B-E141-8C23-AD85AAA8726F}" destId="{72B57807-BA4A-E54C-A1A5-9B179089B749}" srcOrd="1" destOrd="0" parTransId="{BDFD7566-0EF4-114C-86CE-74DE063F04F3}" sibTransId="{0D733383-8AA0-7942-AA03-873DF06D1F97}"/>
    <dgm:cxn modelId="{DE795D45-C292-0344-B07F-E4299FDBFB33}" type="presOf" srcId="{7DD7472B-0108-A045-954F-39A2A0E53B95}" destId="{5CCFFEFC-62BE-9F40-88C6-3431E16F4471}" srcOrd="0" destOrd="0" presId="urn:microsoft.com/office/officeart/2005/8/layout/pyramid1"/>
    <dgm:cxn modelId="{6446757F-009D-8248-B293-C38C171127B5}" srcId="{7B5A7958-621B-E141-8C23-AD85AAA8726F}" destId="{27D19572-4CED-574D-AF7B-89E4FA5B9E33}" srcOrd="0" destOrd="0" parTransId="{6BB9816E-DC63-D246-BFBA-BFFD680E7084}" sibTransId="{DC15CBE0-EE61-1848-9CDF-0F0A03F943DF}"/>
    <dgm:cxn modelId="{C75C9894-09CC-904E-A904-E86D322E3787}" type="presOf" srcId="{72B57807-BA4A-E54C-A1A5-9B179089B749}" destId="{DF14F8FB-4181-DA44-8627-78D8D8B3842F}" srcOrd="1" destOrd="0" presId="urn:microsoft.com/office/officeart/2005/8/layout/pyramid1"/>
    <dgm:cxn modelId="{6D21A1A6-B36A-624C-88C8-7CAB7C19AFB2}" type="presOf" srcId="{7B5A7958-621B-E141-8C23-AD85AAA8726F}" destId="{13F44322-9783-2A44-A0A3-D652032DF6A6}" srcOrd="0" destOrd="0" presId="urn:microsoft.com/office/officeart/2005/8/layout/pyramid1"/>
    <dgm:cxn modelId="{8ED195B4-2A6F-C343-91F6-40A58B2467F7}" type="presOf" srcId="{27D19572-4CED-574D-AF7B-89E4FA5B9E33}" destId="{4D8CDE60-57E0-324C-AC30-7D9BA9841A28}" srcOrd="0" destOrd="0" presId="urn:microsoft.com/office/officeart/2005/8/layout/pyramid1"/>
    <dgm:cxn modelId="{AE435ECD-2F91-C743-9CE0-D8CC65367F36}" type="presOf" srcId="{27D19572-4CED-574D-AF7B-89E4FA5B9E33}" destId="{6B998780-84EC-C44B-9363-4B68298BDBDC}" srcOrd="1" destOrd="0" presId="urn:microsoft.com/office/officeart/2005/8/layout/pyramid1"/>
    <dgm:cxn modelId="{A40BA5DC-39DD-9142-990A-EDB94DAA6B4B}" type="presOf" srcId="{7DD7472B-0108-A045-954F-39A2A0E53B95}" destId="{9E991F11-4828-B844-B288-A27AD25BECB2}" srcOrd="1" destOrd="0" presId="urn:microsoft.com/office/officeart/2005/8/layout/pyramid1"/>
    <dgm:cxn modelId="{DA6B1B2D-BA6A-4F47-A380-C27C0F9387E3}" type="presParOf" srcId="{13F44322-9783-2A44-A0A3-D652032DF6A6}" destId="{C2820ADB-26A2-2F40-9C71-353E80D70A57}" srcOrd="0" destOrd="0" presId="urn:microsoft.com/office/officeart/2005/8/layout/pyramid1"/>
    <dgm:cxn modelId="{064AFF5B-25A2-9643-9C87-5F90443429FB}" type="presParOf" srcId="{C2820ADB-26A2-2F40-9C71-353E80D70A57}" destId="{4D8CDE60-57E0-324C-AC30-7D9BA9841A28}" srcOrd="0" destOrd="0" presId="urn:microsoft.com/office/officeart/2005/8/layout/pyramid1"/>
    <dgm:cxn modelId="{E216E098-3A4D-A84C-ABCC-33819FB1E179}" type="presParOf" srcId="{C2820ADB-26A2-2F40-9C71-353E80D70A57}" destId="{6B998780-84EC-C44B-9363-4B68298BDBDC}" srcOrd="1" destOrd="0" presId="urn:microsoft.com/office/officeart/2005/8/layout/pyramid1"/>
    <dgm:cxn modelId="{6DC14E88-0BC5-9347-AFA3-B8889BC8E1E2}" type="presParOf" srcId="{13F44322-9783-2A44-A0A3-D652032DF6A6}" destId="{6A102B69-2DE0-FC49-8996-5A92C370E3E2}" srcOrd="1" destOrd="0" presId="urn:microsoft.com/office/officeart/2005/8/layout/pyramid1"/>
    <dgm:cxn modelId="{1A9D19C7-B46F-EB46-9F04-652BE48FA117}" type="presParOf" srcId="{6A102B69-2DE0-FC49-8996-5A92C370E3E2}" destId="{0C0460D0-0866-A74D-9EA1-D6889ED38781}" srcOrd="0" destOrd="0" presId="urn:microsoft.com/office/officeart/2005/8/layout/pyramid1"/>
    <dgm:cxn modelId="{C9E49EF6-96B7-BD45-8A14-0767EE387F8F}" type="presParOf" srcId="{6A102B69-2DE0-FC49-8996-5A92C370E3E2}" destId="{DF14F8FB-4181-DA44-8627-78D8D8B3842F}" srcOrd="1" destOrd="0" presId="urn:microsoft.com/office/officeart/2005/8/layout/pyramid1"/>
    <dgm:cxn modelId="{A3440F5A-1962-D648-BFA5-06EDE931A449}" type="presParOf" srcId="{13F44322-9783-2A44-A0A3-D652032DF6A6}" destId="{95DDA2BA-3A7B-104D-90A6-3FE1BA3CB8EB}" srcOrd="2" destOrd="0" presId="urn:microsoft.com/office/officeart/2005/8/layout/pyramid1"/>
    <dgm:cxn modelId="{76CA18A5-C976-E844-9415-D553FA37EFD4}" type="presParOf" srcId="{95DDA2BA-3A7B-104D-90A6-3FE1BA3CB8EB}" destId="{5CCFFEFC-62BE-9F40-88C6-3431E16F4471}" srcOrd="0" destOrd="0" presId="urn:microsoft.com/office/officeart/2005/8/layout/pyramid1"/>
    <dgm:cxn modelId="{FCD130B7-8926-5042-B3B4-D87E8FEDF013}" type="presParOf" srcId="{95DDA2BA-3A7B-104D-90A6-3FE1BA3CB8EB}" destId="{9E991F11-4828-B844-B288-A27AD25BECB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462AB2D-CF7D-4745-835E-EEBA9DC90B16}" type="doc">
      <dgm:prSet loTypeId="urn:microsoft.com/office/officeart/2005/8/layout/StepDownProcess" loCatId="" qsTypeId="urn:microsoft.com/office/officeart/2005/8/quickstyle/3d4" qsCatId="3D" csTypeId="urn:microsoft.com/office/officeart/2005/8/colors/accent2_2" csCatId="accent2" phldr="1"/>
      <dgm:spPr/>
      <dgm:t>
        <a:bodyPr/>
        <a:lstStyle/>
        <a:p>
          <a:endParaRPr kumimoji="1" lang="ja-JP" altLang="en-US"/>
        </a:p>
      </dgm:t>
    </dgm:pt>
    <dgm:pt modelId="{47291206-B79E-9E46-8B0A-DF049E6BA20E}">
      <dgm:prSet phldrT="[テキスト]" custT="1">
        <dgm:style>
          <a:lnRef idx="2">
            <a:schemeClr val="accent2"/>
          </a:lnRef>
          <a:fillRef idx="1">
            <a:schemeClr val="lt1"/>
          </a:fillRef>
          <a:effectRef idx="0">
            <a:schemeClr val="accent2"/>
          </a:effectRef>
          <a:fontRef idx="minor">
            <a:schemeClr val="dk1"/>
          </a:fontRef>
        </dgm:style>
      </dgm:prSet>
      <dgm:spPr>
        <a:ln w="38100"/>
      </dgm:spPr>
      <dgm:t>
        <a:bodyPr/>
        <a:lstStyle/>
        <a:p>
          <a:pPr algn="l"/>
          <a:r>
            <a:rPr kumimoji="1" lang="ja-JP" altLang="en-US" sz="2400">
              <a:solidFill>
                <a:schemeClr val="tx1"/>
              </a:solidFill>
            </a:rPr>
            <a:t>✔︎　</a:t>
          </a:r>
          <a:r>
            <a:rPr lang="ja-JP" altLang="en-US" sz="2400"/>
            <a:t>場所の制約に囚われず「好き」に没頭できる場を提供</a:t>
          </a:r>
          <a:r>
            <a:rPr kumimoji="1" lang="ja-JP" altLang="en-US" sz="2400">
              <a:solidFill>
                <a:schemeClr val="tx1"/>
              </a:solidFill>
            </a:rPr>
            <a:t>　</a:t>
          </a:r>
          <a:endParaRPr kumimoji="1" lang="en-US" altLang="ja-JP" sz="2400" dirty="0">
            <a:solidFill>
              <a:schemeClr val="tx1"/>
            </a:solidFill>
          </a:endParaRPr>
        </a:p>
        <a:p>
          <a:pPr algn="l"/>
          <a:r>
            <a:rPr kumimoji="1" lang="ja-JP" altLang="en-US" sz="2400">
              <a:solidFill>
                <a:schemeClr val="tx1"/>
              </a:solidFill>
            </a:rPr>
            <a:t>✔︎　完成系だけではなく過程にも注目し、</a:t>
          </a:r>
          <a:endParaRPr kumimoji="1" lang="en-US" altLang="ja-JP" sz="2400" dirty="0">
            <a:solidFill>
              <a:schemeClr val="tx1"/>
            </a:solidFill>
          </a:endParaRPr>
        </a:p>
        <a:p>
          <a:pPr algn="l"/>
          <a:r>
            <a:rPr kumimoji="1" lang="ja-JP" altLang="en-US" sz="2400">
              <a:solidFill>
                <a:schemeClr val="tx1"/>
              </a:solidFill>
            </a:rPr>
            <a:t>　　</a:t>
          </a:r>
          <a:r>
            <a:rPr lang="ja-JP" altLang="en-US" sz="2400"/>
            <a:t>長期的に自分の生み出したコンテンツに愛着を持ってもらう</a:t>
          </a:r>
          <a:endParaRPr kumimoji="1" lang="en-US" altLang="ja-JP" sz="2400" dirty="0">
            <a:solidFill>
              <a:schemeClr val="tx1"/>
            </a:solidFill>
          </a:endParaRPr>
        </a:p>
      </dgm:t>
    </dgm:pt>
    <dgm:pt modelId="{BCBF8498-4BE1-4B46-8FF0-F9157CE3F9A6}" type="parTrans" cxnId="{2F68944E-84A0-C04E-A054-74E406382595}">
      <dgm:prSet/>
      <dgm:spPr/>
      <dgm:t>
        <a:bodyPr/>
        <a:lstStyle/>
        <a:p>
          <a:endParaRPr kumimoji="1" lang="ja-JP" altLang="en-US">
            <a:solidFill>
              <a:schemeClr val="tx1"/>
            </a:solidFill>
          </a:endParaRPr>
        </a:p>
      </dgm:t>
    </dgm:pt>
    <dgm:pt modelId="{1E65A283-3C31-224B-91B8-9891C9B0F2B6}" type="sibTrans" cxnId="{2F68944E-84A0-C04E-A054-74E406382595}">
      <dgm:prSet/>
      <dgm:spPr/>
      <dgm:t>
        <a:bodyPr/>
        <a:lstStyle/>
        <a:p>
          <a:endParaRPr kumimoji="1" lang="ja-JP" altLang="en-US">
            <a:solidFill>
              <a:schemeClr val="tx1"/>
            </a:solidFill>
          </a:endParaRPr>
        </a:p>
      </dgm:t>
    </dgm:pt>
    <dgm:pt modelId="{37FC18D7-EA17-734B-B983-5FAB73F4A1E1}">
      <dgm:prSet phldrT="[テキスト]">
        <dgm:style>
          <a:lnRef idx="2">
            <a:schemeClr val="accent2"/>
          </a:lnRef>
          <a:fillRef idx="1">
            <a:schemeClr val="lt1"/>
          </a:fillRef>
          <a:effectRef idx="0">
            <a:schemeClr val="accent2"/>
          </a:effectRef>
          <a:fontRef idx="minor">
            <a:schemeClr val="dk1"/>
          </a:fontRef>
        </dgm:style>
      </dgm:prSet>
      <dgm:spPr>
        <a:ln w="38100"/>
      </dgm:spPr>
      <dgm:t>
        <a:bodyPr/>
        <a:lstStyle/>
        <a:p>
          <a:r>
            <a:rPr kumimoji="1" lang="ja-JP" altLang="en-US">
              <a:solidFill>
                <a:schemeClr val="tx1"/>
              </a:solidFill>
            </a:rPr>
            <a:t>心に余裕が生まれる。</a:t>
          </a:r>
        </a:p>
      </dgm:t>
    </dgm:pt>
    <dgm:pt modelId="{2952123B-7493-A449-BFB0-86EB2EC2AC0F}" type="parTrans" cxnId="{49D0D504-E504-424E-A3A7-638E3244CF6D}">
      <dgm:prSet/>
      <dgm:spPr/>
      <dgm:t>
        <a:bodyPr/>
        <a:lstStyle/>
        <a:p>
          <a:endParaRPr kumimoji="1" lang="ja-JP" altLang="en-US">
            <a:solidFill>
              <a:schemeClr val="tx1"/>
            </a:solidFill>
          </a:endParaRPr>
        </a:p>
      </dgm:t>
    </dgm:pt>
    <dgm:pt modelId="{0AD197E8-4DE3-D34F-970C-07939DFB6A0D}" type="sibTrans" cxnId="{49D0D504-E504-424E-A3A7-638E3244CF6D}">
      <dgm:prSet/>
      <dgm:spPr/>
      <dgm:t>
        <a:bodyPr/>
        <a:lstStyle/>
        <a:p>
          <a:endParaRPr kumimoji="1" lang="ja-JP" altLang="en-US">
            <a:solidFill>
              <a:schemeClr val="tx1"/>
            </a:solidFill>
          </a:endParaRPr>
        </a:p>
      </dgm:t>
    </dgm:pt>
    <dgm:pt modelId="{742CA205-B4B1-9048-AB90-5C5C1E1EA272}" type="pres">
      <dgm:prSet presAssocID="{3462AB2D-CF7D-4745-835E-EEBA9DC90B16}" presName="rootnode" presStyleCnt="0">
        <dgm:presLayoutVars>
          <dgm:chMax/>
          <dgm:chPref/>
          <dgm:dir/>
          <dgm:animLvl val="lvl"/>
        </dgm:presLayoutVars>
      </dgm:prSet>
      <dgm:spPr/>
    </dgm:pt>
    <dgm:pt modelId="{88FF458F-8932-2641-AD84-09A7D58D5C90}" type="pres">
      <dgm:prSet presAssocID="{47291206-B79E-9E46-8B0A-DF049E6BA20E}" presName="composite" presStyleCnt="0"/>
      <dgm:spPr/>
    </dgm:pt>
    <dgm:pt modelId="{05F5A231-8291-E749-92FA-5B16387BCD90}" type="pres">
      <dgm:prSet presAssocID="{47291206-B79E-9E46-8B0A-DF049E6BA20E}" presName="bentUpArrow1" presStyleLbl="alignImgPlace1" presStyleIdx="0" presStyleCnt="1" custLinFactX="-34792" custLinFactNeighborX="-100000" custLinFactNeighborY="19152"/>
      <dgm:spPr>
        <a:solidFill>
          <a:srgbClr val="ED7D31"/>
        </a:solidFill>
        <a:ln w="38100">
          <a:solidFill>
            <a:schemeClr val="tx1"/>
          </a:solidFill>
        </a:ln>
      </dgm:spPr>
    </dgm:pt>
    <dgm:pt modelId="{AF98454C-6D85-D64B-8773-8E516F11F69E}" type="pres">
      <dgm:prSet presAssocID="{47291206-B79E-9E46-8B0A-DF049E6BA20E}" presName="ParentText" presStyleLbl="node1" presStyleIdx="0" presStyleCnt="2" custScaleX="417002" custScaleY="108638">
        <dgm:presLayoutVars>
          <dgm:chMax val="1"/>
          <dgm:chPref val="1"/>
          <dgm:bulletEnabled val="1"/>
        </dgm:presLayoutVars>
      </dgm:prSet>
      <dgm:spPr/>
    </dgm:pt>
    <dgm:pt modelId="{A6A113E3-0A79-AF42-BA5C-95917031ADCF}" type="pres">
      <dgm:prSet presAssocID="{47291206-B79E-9E46-8B0A-DF049E6BA20E}" presName="ChildText" presStyleLbl="revTx" presStyleIdx="0" presStyleCnt="1">
        <dgm:presLayoutVars>
          <dgm:chMax val="0"/>
          <dgm:chPref val="0"/>
          <dgm:bulletEnabled val="1"/>
        </dgm:presLayoutVars>
      </dgm:prSet>
      <dgm:spPr/>
    </dgm:pt>
    <dgm:pt modelId="{F504F58A-F64C-ED4B-BEF8-428246D3A19B}" type="pres">
      <dgm:prSet presAssocID="{1E65A283-3C31-224B-91B8-9891C9B0F2B6}" presName="sibTrans" presStyleCnt="0"/>
      <dgm:spPr/>
    </dgm:pt>
    <dgm:pt modelId="{EFA813E8-A99C-7D41-80EB-13BAB7E58BAF}" type="pres">
      <dgm:prSet presAssocID="{37FC18D7-EA17-734B-B983-5FAB73F4A1E1}" presName="composite" presStyleCnt="0"/>
      <dgm:spPr/>
    </dgm:pt>
    <dgm:pt modelId="{842DAA68-6017-1B48-8361-17B13FE5C6C5}" type="pres">
      <dgm:prSet presAssocID="{37FC18D7-EA17-734B-B983-5FAB73F4A1E1}" presName="ParentText" presStyleLbl="node1" presStyleIdx="1" presStyleCnt="2" custScaleX="240510" custScaleY="59204" custLinFactNeighborX="-36560" custLinFactNeighborY="39702">
        <dgm:presLayoutVars>
          <dgm:chMax val="1"/>
          <dgm:chPref val="1"/>
          <dgm:bulletEnabled val="1"/>
        </dgm:presLayoutVars>
      </dgm:prSet>
      <dgm:spPr/>
    </dgm:pt>
  </dgm:ptLst>
  <dgm:cxnLst>
    <dgm:cxn modelId="{F7AE4F00-B7F0-554C-84B7-2A86F1DB44E3}" type="presOf" srcId="{47291206-B79E-9E46-8B0A-DF049E6BA20E}" destId="{AF98454C-6D85-D64B-8773-8E516F11F69E}" srcOrd="0" destOrd="0" presId="urn:microsoft.com/office/officeart/2005/8/layout/StepDownProcess"/>
    <dgm:cxn modelId="{49D0D504-E504-424E-A3A7-638E3244CF6D}" srcId="{3462AB2D-CF7D-4745-835E-EEBA9DC90B16}" destId="{37FC18D7-EA17-734B-B983-5FAB73F4A1E1}" srcOrd="1" destOrd="0" parTransId="{2952123B-7493-A449-BFB0-86EB2EC2AC0F}" sibTransId="{0AD197E8-4DE3-D34F-970C-07939DFB6A0D}"/>
    <dgm:cxn modelId="{2F68944E-84A0-C04E-A054-74E406382595}" srcId="{3462AB2D-CF7D-4745-835E-EEBA9DC90B16}" destId="{47291206-B79E-9E46-8B0A-DF049E6BA20E}" srcOrd="0" destOrd="0" parTransId="{BCBF8498-4BE1-4B46-8FF0-F9157CE3F9A6}" sibTransId="{1E65A283-3C31-224B-91B8-9891C9B0F2B6}"/>
    <dgm:cxn modelId="{6B675C6F-2121-0647-8DA6-5EF14D47C86E}" type="presOf" srcId="{3462AB2D-CF7D-4745-835E-EEBA9DC90B16}" destId="{742CA205-B4B1-9048-AB90-5C5C1E1EA272}" srcOrd="0" destOrd="0" presId="urn:microsoft.com/office/officeart/2005/8/layout/StepDownProcess"/>
    <dgm:cxn modelId="{3D8DB66F-12EC-A44D-8486-C4FAD1C8482E}" type="presOf" srcId="{37FC18D7-EA17-734B-B983-5FAB73F4A1E1}" destId="{842DAA68-6017-1B48-8361-17B13FE5C6C5}" srcOrd="0" destOrd="0" presId="urn:microsoft.com/office/officeart/2005/8/layout/StepDownProcess"/>
    <dgm:cxn modelId="{8A419F03-DA7B-6A40-A00D-7215567C84F9}" type="presParOf" srcId="{742CA205-B4B1-9048-AB90-5C5C1E1EA272}" destId="{88FF458F-8932-2641-AD84-09A7D58D5C90}" srcOrd="0" destOrd="0" presId="urn:microsoft.com/office/officeart/2005/8/layout/StepDownProcess"/>
    <dgm:cxn modelId="{4D2A2D48-10E0-3744-B131-CF265F8A34CA}" type="presParOf" srcId="{88FF458F-8932-2641-AD84-09A7D58D5C90}" destId="{05F5A231-8291-E749-92FA-5B16387BCD90}" srcOrd="0" destOrd="0" presId="urn:microsoft.com/office/officeart/2005/8/layout/StepDownProcess"/>
    <dgm:cxn modelId="{34F63A87-B2D6-3E49-A645-42AA545FB63D}" type="presParOf" srcId="{88FF458F-8932-2641-AD84-09A7D58D5C90}" destId="{AF98454C-6D85-D64B-8773-8E516F11F69E}" srcOrd="1" destOrd="0" presId="urn:microsoft.com/office/officeart/2005/8/layout/StepDownProcess"/>
    <dgm:cxn modelId="{5B50F3A4-6DDA-5E4C-B99C-485C6FEAEA1E}" type="presParOf" srcId="{88FF458F-8932-2641-AD84-09A7D58D5C90}" destId="{A6A113E3-0A79-AF42-BA5C-95917031ADCF}" srcOrd="2" destOrd="0" presId="urn:microsoft.com/office/officeart/2005/8/layout/StepDownProcess"/>
    <dgm:cxn modelId="{929DC1A8-E551-8446-8AB4-5E945AC10864}" type="presParOf" srcId="{742CA205-B4B1-9048-AB90-5C5C1E1EA272}" destId="{F504F58A-F64C-ED4B-BEF8-428246D3A19B}" srcOrd="1" destOrd="0" presId="urn:microsoft.com/office/officeart/2005/8/layout/StepDownProcess"/>
    <dgm:cxn modelId="{713C0DC9-3794-5F4A-BA0A-9DBEB086FCE0}" type="presParOf" srcId="{742CA205-B4B1-9048-AB90-5C5C1E1EA272}" destId="{EFA813E8-A99C-7D41-80EB-13BAB7E58BAF}" srcOrd="2" destOrd="0" presId="urn:microsoft.com/office/officeart/2005/8/layout/StepDownProcess"/>
    <dgm:cxn modelId="{2A0A3751-7652-BF4A-A360-4E9640F4AB4C}" type="presParOf" srcId="{EFA813E8-A99C-7D41-80EB-13BAB7E58BAF}" destId="{842DAA68-6017-1B48-8361-17B13FE5C6C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B4CF1-D99E-C146-97E0-7971FB7A8073}" type="doc">
      <dgm:prSet loTypeId="urn:microsoft.com/office/officeart/2005/8/layout/cycle3" loCatId="" qsTypeId="urn:microsoft.com/office/officeart/2005/8/quickstyle/simple3" qsCatId="simple" csTypeId="urn:microsoft.com/office/officeart/2005/8/colors/accent2_2" csCatId="accent2" phldr="1"/>
      <dgm:spPr/>
      <dgm:t>
        <a:bodyPr/>
        <a:lstStyle/>
        <a:p>
          <a:endParaRPr kumimoji="1" lang="ja-JP" altLang="en-US"/>
        </a:p>
      </dgm:t>
    </dgm:pt>
    <dgm:pt modelId="{626BE0E3-250C-8B40-B119-8E36610CED4E}">
      <dgm:prSet phldrT="[テキスト]" custT="1"/>
      <dgm:spPr/>
      <dgm:t>
        <a:bodyPr/>
        <a:lstStyle/>
        <a:p>
          <a:pPr algn="l"/>
          <a:r>
            <a:rPr kumimoji="1" lang="en-US" altLang="ja-JP" sz="1800" b="1" u="none" dirty="0">
              <a:solidFill>
                <a:srgbClr val="FF0000"/>
              </a:solidFill>
            </a:rPr>
            <a:t>Why me</a:t>
          </a:r>
          <a:endParaRPr kumimoji="1" lang="en-US" altLang="ja-JP" sz="1800" u="none" dirty="0">
            <a:solidFill>
              <a:srgbClr val="FF0000"/>
            </a:solidFill>
          </a:endParaRPr>
        </a:p>
        <a:p>
          <a:pPr algn="l"/>
          <a:r>
            <a:rPr kumimoji="1" lang="ja-JP" altLang="en-US" sz="1600"/>
            <a:t>優しい社会の追求</a:t>
          </a:r>
        </a:p>
      </dgm:t>
    </dgm:pt>
    <dgm:pt modelId="{1A57F9F0-CB96-EA4A-A63A-5DD56B2BA581}" type="parTrans" cxnId="{141EDBC1-6BF0-084C-8BE2-5C0F1436190B}">
      <dgm:prSet/>
      <dgm:spPr/>
      <dgm:t>
        <a:bodyPr/>
        <a:lstStyle/>
        <a:p>
          <a:endParaRPr kumimoji="1" lang="ja-JP" altLang="en-US" sz="1100"/>
        </a:p>
      </dgm:t>
    </dgm:pt>
    <dgm:pt modelId="{243A3197-DA00-D348-8E16-A8C439DED9AA}" type="sibTrans" cxnId="{141EDBC1-6BF0-084C-8BE2-5C0F1436190B}">
      <dgm:prSet/>
      <dgm:spPr/>
      <dgm:t>
        <a:bodyPr/>
        <a:lstStyle/>
        <a:p>
          <a:endParaRPr kumimoji="1" lang="ja-JP" altLang="en-US" sz="1100"/>
        </a:p>
      </dgm:t>
    </dgm:pt>
    <dgm:pt modelId="{B07511C3-5E41-ED47-8055-A8EC1CE7DFB0}">
      <dgm:prSet phldrT="[テキスト]" custT="1"/>
      <dgm:spPr/>
      <dgm:t>
        <a:bodyPr/>
        <a:lstStyle/>
        <a:p>
          <a:pPr algn="l"/>
          <a:r>
            <a:rPr kumimoji="1" lang="en-US" altLang="ja-JP" sz="1800" b="1" u="none" dirty="0">
              <a:solidFill>
                <a:srgbClr val="FF0000"/>
              </a:solidFill>
            </a:rPr>
            <a:t>Who / What</a:t>
          </a:r>
          <a:endParaRPr kumimoji="1" lang="en-US" altLang="ja-JP" sz="1800" dirty="0">
            <a:solidFill>
              <a:srgbClr val="FF0000"/>
            </a:solidFill>
          </a:endParaRPr>
        </a:p>
        <a:p>
          <a:pPr algn="l"/>
          <a:r>
            <a:rPr kumimoji="1" lang="ja-JP" altLang="en-US" sz="1600"/>
            <a:t>「居場所</a:t>
          </a:r>
          <a:r>
            <a:rPr kumimoji="1" lang="en-US" altLang="ja-JP" sz="1600" dirty="0"/>
            <a:t>/</a:t>
          </a:r>
          <a:r>
            <a:rPr kumimoji="1" lang="ja-JP" altLang="en-US" sz="1600"/>
            <a:t>自分の存在を感じれていない人」に、</a:t>
          </a:r>
          <a:endParaRPr kumimoji="1" lang="en-US" altLang="ja-JP" sz="1600" dirty="0"/>
        </a:p>
        <a:p>
          <a:pPr algn="l"/>
          <a:r>
            <a:rPr lang="ja-JP" altLang="en-US" sz="1600"/>
            <a:t>「</a:t>
          </a:r>
          <a:r>
            <a:rPr kumimoji="1" lang="ja-JP" altLang="en-US" sz="1600"/>
            <a:t>自分の</a:t>
          </a:r>
          <a:r>
            <a:rPr kumimoji="1" lang="en-US" altLang="ja-JP" sz="1600" dirty="0"/>
            <a:t>『</a:t>
          </a:r>
          <a:r>
            <a:rPr kumimoji="1" lang="ja-JP" altLang="en-US" sz="1600"/>
            <a:t>好き</a:t>
          </a:r>
          <a:r>
            <a:rPr kumimoji="1" lang="en-US" altLang="ja-JP" sz="1600" dirty="0"/>
            <a:t>』</a:t>
          </a:r>
          <a:r>
            <a:rPr kumimoji="1" lang="ja-JP" altLang="en-US" sz="1600"/>
            <a:t>に没頭できる場を生み出し、</a:t>
          </a:r>
          <a:endParaRPr kumimoji="1" lang="en-US" altLang="ja-JP" sz="1600" dirty="0"/>
        </a:p>
        <a:p>
          <a:pPr algn="l"/>
          <a:r>
            <a:rPr lang="ja-JP" altLang="en-US" sz="1600"/>
            <a:t>心を安らげる時間」を提供</a:t>
          </a:r>
          <a:endParaRPr kumimoji="1" lang="en-US" altLang="ja-JP" sz="1600" dirty="0"/>
        </a:p>
      </dgm:t>
    </dgm:pt>
    <dgm:pt modelId="{2A6BAEC6-3912-9043-801A-3DD79959D144}" type="parTrans" cxnId="{4D27E245-BC97-A54C-999C-F323FF67C3BC}">
      <dgm:prSet/>
      <dgm:spPr/>
      <dgm:t>
        <a:bodyPr/>
        <a:lstStyle/>
        <a:p>
          <a:endParaRPr kumimoji="1" lang="ja-JP" altLang="en-US" sz="1100"/>
        </a:p>
      </dgm:t>
    </dgm:pt>
    <dgm:pt modelId="{75CDD4F8-2255-1843-AA31-B372DBF2A7EE}" type="sibTrans" cxnId="{4D27E245-BC97-A54C-999C-F323FF67C3BC}">
      <dgm:prSet/>
      <dgm:spPr/>
      <dgm:t>
        <a:bodyPr/>
        <a:lstStyle/>
        <a:p>
          <a:endParaRPr kumimoji="1" lang="ja-JP" altLang="en-US" sz="1100"/>
        </a:p>
      </dgm:t>
    </dgm:pt>
    <dgm:pt modelId="{9498AA72-8525-F347-A07F-B60430986F42}">
      <dgm:prSet phldrT="[テキスト]" custT="1"/>
      <dgm:spPr/>
      <dgm:t>
        <a:bodyPr/>
        <a:lstStyle/>
        <a:p>
          <a:pPr algn="l"/>
          <a:r>
            <a:rPr kumimoji="1" lang="en-US" altLang="ja-JP" sz="1800" b="1" u="none" dirty="0">
              <a:solidFill>
                <a:srgbClr val="FF0000"/>
              </a:solidFill>
            </a:rPr>
            <a:t>How</a:t>
          </a:r>
          <a:endParaRPr kumimoji="1" lang="en-US" altLang="ja-JP" sz="1600" dirty="0"/>
        </a:p>
        <a:p>
          <a:pPr algn="l"/>
          <a:r>
            <a:rPr kumimoji="1" lang="en-US" altLang="ja-JP" sz="1600" dirty="0"/>
            <a:t>GARAGE  CORSA</a:t>
          </a:r>
          <a:r>
            <a:rPr kumimoji="1" lang="ja-JP" altLang="en-US" sz="1600"/>
            <a:t>を利用する</a:t>
          </a:r>
          <a:endParaRPr kumimoji="1" lang="en-US" altLang="ja-JP" sz="1600" dirty="0"/>
        </a:p>
      </dgm:t>
    </dgm:pt>
    <dgm:pt modelId="{538C1904-3A37-B24C-B8C1-FFBD8F392E96}" type="parTrans" cxnId="{15E436F4-592A-B847-B864-F0DE13A12E2A}">
      <dgm:prSet/>
      <dgm:spPr/>
      <dgm:t>
        <a:bodyPr/>
        <a:lstStyle/>
        <a:p>
          <a:endParaRPr kumimoji="1" lang="ja-JP" altLang="en-US" sz="1100"/>
        </a:p>
      </dgm:t>
    </dgm:pt>
    <dgm:pt modelId="{D453E194-2B56-DD43-AA68-1258D8E5D49A}" type="sibTrans" cxnId="{15E436F4-592A-B847-B864-F0DE13A12E2A}">
      <dgm:prSet/>
      <dgm:spPr/>
      <dgm:t>
        <a:bodyPr/>
        <a:lstStyle/>
        <a:p>
          <a:endParaRPr kumimoji="1" lang="ja-JP" altLang="en-US" sz="1100"/>
        </a:p>
      </dgm:t>
    </dgm:pt>
    <dgm:pt modelId="{05DA71C3-F61E-6347-B5BB-5602D32D29ED}" type="pres">
      <dgm:prSet presAssocID="{B72B4CF1-D99E-C146-97E0-7971FB7A8073}" presName="Name0" presStyleCnt="0">
        <dgm:presLayoutVars>
          <dgm:dir/>
          <dgm:resizeHandles val="exact"/>
        </dgm:presLayoutVars>
      </dgm:prSet>
      <dgm:spPr/>
    </dgm:pt>
    <dgm:pt modelId="{393D2FBA-D40E-F940-BEFE-02A2FD4FC1AC}" type="pres">
      <dgm:prSet presAssocID="{B72B4CF1-D99E-C146-97E0-7971FB7A8073}" presName="cycle" presStyleCnt="0"/>
      <dgm:spPr/>
    </dgm:pt>
    <dgm:pt modelId="{4B51EFE7-3F4F-E549-BE73-37D0F5A76BE1}" type="pres">
      <dgm:prSet presAssocID="{626BE0E3-250C-8B40-B119-8E36610CED4E}" presName="nodeFirstNode" presStyleLbl="node1" presStyleIdx="0" presStyleCnt="3" custScaleX="53332" custScaleY="48795" custRadScaleRad="104081" custRadScaleInc="-3083">
        <dgm:presLayoutVars>
          <dgm:bulletEnabled val="1"/>
        </dgm:presLayoutVars>
      </dgm:prSet>
      <dgm:spPr/>
    </dgm:pt>
    <dgm:pt modelId="{0AFAB3A1-059A-9346-AEA5-A7C16AD17962}" type="pres">
      <dgm:prSet presAssocID="{243A3197-DA00-D348-8E16-A8C439DED9AA}" presName="sibTransFirstNode" presStyleLbl="bgShp" presStyleIdx="0" presStyleCnt="1"/>
      <dgm:spPr/>
    </dgm:pt>
    <dgm:pt modelId="{45D08072-4B70-2147-A2B5-3EE5EA9EA876}" type="pres">
      <dgm:prSet presAssocID="{B07511C3-5E41-ED47-8055-A8EC1CE7DFB0}" presName="nodeFollowingNodes" presStyleLbl="node1" presStyleIdx="1" presStyleCnt="3" custScaleX="132088" custRadScaleRad="133915" custRadScaleInc="-22662">
        <dgm:presLayoutVars>
          <dgm:bulletEnabled val="1"/>
        </dgm:presLayoutVars>
      </dgm:prSet>
      <dgm:spPr/>
    </dgm:pt>
    <dgm:pt modelId="{2ABFA717-A20A-BF42-821D-D374774EF9BE}" type="pres">
      <dgm:prSet presAssocID="{9498AA72-8525-F347-A07F-B60430986F42}" presName="nodeFollowingNodes" presStyleLbl="node1" presStyleIdx="2" presStyleCnt="3" custScaleX="80678" custScaleY="54889" custRadScaleRad="94730" custRadScaleInc="22359">
        <dgm:presLayoutVars>
          <dgm:bulletEnabled val="1"/>
        </dgm:presLayoutVars>
      </dgm:prSet>
      <dgm:spPr/>
    </dgm:pt>
  </dgm:ptLst>
  <dgm:cxnLst>
    <dgm:cxn modelId="{4D27E245-BC97-A54C-999C-F323FF67C3BC}" srcId="{B72B4CF1-D99E-C146-97E0-7971FB7A8073}" destId="{B07511C3-5E41-ED47-8055-A8EC1CE7DFB0}" srcOrd="1" destOrd="0" parTransId="{2A6BAEC6-3912-9043-801A-3DD79959D144}" sibTransId="{75CDD4F8-2255-1843-AA31-B372DBF2A7EE}"/>
    <dgm:cxn modelId="{4E1BD279-7876-3C45-98AD-ECC39CBFECF6}" type="presOf" srcId="{9498AA72-8525-F347-A07F-B60430986F42}" destId="{2ABFA717-A20A-BF42-821D-D374774EF9BE}" srcOrd="0" destOrd="0" presId="urn:microsoft.com/office/officeart/2005/8/layout/cycle3"/>
    <dgm:cxn modelId="{F0EF877C-33C7-CE44-BABD-5DB5B3F59CC6}" type="presOf" srcId="{B07511C3-5E41-ED47-8055-A8EC1CE7DFB0}" destId="{45D08072-4B70-2147-A2B5-3EE5EA9EA876}" srcOrd="0" destOrd="0" presId="urn:microsoft.com/office/officeart/2005/8/layout/cycle3"/>
    <dgm:cxn modelId="{A844A195-0990-8C4D-97C0-369A89E2A1E1}" type="presOf" srcId="{B72B4CF1-D99E-C146-97E0-7971FB7A8073}" destId="{05DA71C3-F61E-6347-B5BB-5602D32D29ED}" srcOrd="0" destOrd="0" presId="urn:microsoft.com/office/officeart/2005/8/layout/cycle3"/>
    <dgm:cxn modelId="{641C10AA-6456-CA47-8FBA-5DDA0A9EC022}" type="presOf" srcId="{243A3197-DA00-D348-8E16-A8C439DED9AA}" destId="{0AFAB3A1-059A-9346-AEA5-A7C16AD17962}" srcOrd="0" destOrd="0" presId="urn:microsoft.com/office/officeart/2005/8/layout/cycle3"/>
    <dgm:cxn modelId="{141EDBC1-6BF0-084C-8BE2-5C0F1436190B}" srcId="{B72B4CF1-D99E-C146-97E0-7971FB7A8073}" destId="{626BE0E3-250C-8B40-B119-8E36610CED4E}" srcOrd="0" destOrd="0" parTransId="{1A57F9F0-CB96-EA4A-A63A-5DD56B2BA581}" sibTransId="{243A3197-DA00-D348-8E16-A8C439DED9AA}"/>
    <dgm:cxn modelId="{26A28FEF-2803-A84D-8A8D-1F0F344C7E01}" type="presOf" srcId="{626BE0E3-250C-8B40-B119-8E36610CED4E}" destId="{4B51EFE7-3F4F-E549-BE73-37D0F5A76BE1}" srcOrd="0" destOrd="0" presId="urn:microsoft.com/office/officeart/2005/8/layout/cycle3"/>
    <dgm:cxn modelId="{15E436F4-592A-B847-B864-F0DE13A12E2A}" srcId="{B72B4CF1-D99E-C146-97E0-7971FB7A8073}" destId="{9498AA72-8525-F347-A07F-B60430986F42}" srcOrd="2" destOrd="0" parTransId="{538C1904-3A37-B24C-B8C1-FFBD8F392E96}" sibTransId="{D453E194-2B56-DD43-AA68-1258D8E5D49A}"/>
    <dgm:cxn modelId="{A76DB1BF-3864-E149-B6C4-84DA832AFFFA}" type="presParOf" srcId="{05DA71C3-F61E-6347-B5BB-5602D32D29ED}" destId="{393D2FBA-D40E-F940-BEFE-02A2FD4FC1AC}" srcOrd="0" destOrd="0" presId="urn:microsoft.com/office/officeart/2005/8/layout/cycle3"/>
    <dgm:cxn modelId="{BF76EDAF-F2AF-8041-8654-31BB59B10E40}" type="presParOf" srcId="{393D2FBA-D40E-F940-BEFE-02A2FD4FC1AC}" destId="{4B51EFE7-3F4F-E549-BE73-37D0F5A76BE1}" srcOrd="0" destOrd="0" presId="urn:microsoft.com/office/officeart/2005/8/layout/cycle3"/>
    <dgm:cxn modelId="{ED9182CD-CFDF-9C4A-849F-B42B6AE2AF2C}" type="presParOf" srcId="{393D2FBA-D40E-F940-BEFE-02A2FD4FC1AC}" destId="{0AFAB3A1-059A-9346-AEA5-A7C16AD17962}" srcOrd="1" destOrd="0" presId="urn:microsoft.com/office/officeart/2005/8/layout/cycle3"/>
    <dgm:cxn modelId="{9F5C17A6-0FC6-9C4B-99B5-8527F6E3BCCB}" type="presParOf" srcId="{393D2FBA-D40E-F940-BEFE-02A2FD4FC1AC}" destId="{45D08072-4B70-2147-A2B5-3EE5EA9EA876}" srcOrd="2" destOrd="0" presId="urn:microsoft.com/office/officeart/2005/8/layout/cycle3"/>
    <dgm:cxn modelId="{AF1B44C0-BA7B-F943-8D76-927A6824375A}" type="presParOf" srcId="{393D2FBA-D40E-F940-BEFE-02A2FD4FC1AC}" destId="{2ABFA717-A20A-BF42-821D-D374774EF9BE}"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CDE60-57E0-324C-AC30-7D9BA9841A28}">
      <dsp:nvSpPr>
        <dsp:cNvPr id="0" name=""/>
        <dsp:cNvSpPr/>
      </dsp:nvSpPr>
      <dsp:spPr>
        <a:xfrm>
          <a:off x="2198138" y="0"/>
          <a:ext cx="2198138" cy="1712556"/>
        </a:xfrm>
        <a:prstGeom prst="trapezoid">
          <a:avLst>
            <a:gd name="adj" fmla="val 64177"/>
          </a:avLst>
        </a:prstGeom>
        <a:solidFill>
          <a:schemeClr val="accent2">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kumimoji="1" lang="en-US" altLang="ja-JP" sz="4400" kern="1200" dirty="0"/>
            <a:t>How</a:t>
          </a:r>
          <a:endParaRPr kumimoji="1" lang="ja-JP" altLang="en-US" sz="4400" kern="1200"/>
        </a:p>
      </dsp:txBody>
      <dsp:txXfrm>
        <a:off x="2198138" y="0"/>
        <a:ext cx="2198138" cy="1712556"/>
      </dsp:txXfrm>
    </dsp:sp>
    <dsp:sp modelId="{0C0460D0-0866-A74D-9EA1-D6889ED38781}">
      <dsp:nvSpPr>
        <dsp:cNvPr id="0" name=""/>
        <dsp:cNvSpPr/>
      </dsp:nvSpPr>
      <dsp:spPr>
        <a:xfrm>
          <a:off x="1099069" y="1712556"/>
          <a:ext cx="4396276" cy="1712556"/>
        </a:xfrm>
        <a:prstGeom prst="trapezoid">
          <a:avLst>
            <a:gd name="adj" fmla="val 64177"/>
          </a:avLst>
        </a:prstGeom>
        <a:solidFill>
          <a:schemeClr val="accent2">
            <a:shade val="80000"/>
            <a:hueOff val="-240708"/>
            <a:satOff val="5083"/>
            <a:lumOff val="135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kumimoji="1" lang="en-US" altLang="ja-JP" sz="4000" kern="1200" dirty="0"/>
            <a:t>Who/What</a:t>
          </a:r>
          <a:endParaRPr kumimoji="1" lang="ja-JP" altLang="en-US" sz="4000" kern="1200"/>
        </a:p>
      </dsp:txBody>
      <dsp:txXfrm>
        <a:off x="1868417" y="1712556"/>
        <a:ext cx="2857579" cy="1712556"/>
      </dsp:txXfrm>
    </dsp:sp>
    <dsp:sp modelId="{5CCFFEFC-62BE-9F40-88C6-3431E16F4471}">
      <dsp:nvSpPr>
        <dsp:cNvPr id="0" name=""/>
        <dsp:cNvSpPr/>
      </dsp:nvSpPr>
      <dsp:spPr>
        <a:xfrm>
          <a:off x="0" y="3425112"/>
          <a:ext cx="6594415" cy="1712556"/>
        </a:xfrm>
        <a:prstGeom prst="trapezoid">
          <a:avLst>
            <a:gd name="adj" fmla="val 64177"/>
          </a:avLst>
        </a:prstGeom>
        <a:solidFill>
          <a:schemeClr val="accent2">
            <a:shade val="80000"/>
            <a:hueOff val="-481415"/>
            <a:satOff val="10166"/>
            <a:lumOff val="270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kumimoji="1" lang="en-US" altLang="ja-JP" sz="4800" kern="1200" dirty="0"/>
            <a:t>Why me</a:t>
          </a:r>
          <a:endParaRPr kumimoji="1" lang="ja-JP" altLang="en-US" sz="4800" kern="1200"/>
        </a:p>
      </dsp:txBody>
      <dsp:txXfrm>
        <a:off x="1154022" y="3425112"/>
        <a:ext cx="4286369" cy="1712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5A231-8291-E749-92FA-5B16387BCD90}">
      <dsp:nvSpPr>
        <dsp:cNvPr id="0" name=""/>
        <dsp:cNvSpPr/>
      </dsp:nvSpPr>
      <dsp:spPr>
        <a:xfrm rot="5400000">
          <a:off x="2232705" y="2855372"/>
          <a:ext cx="1593829" cy="1814518"/>
        </a:xfrm>
        <a:prstGeom prst="bentUpArrow">
          <a:avLst>
            <a:gd name="adj1" fmla="val 32840"/>
            <a:gd name="adj2" fmla="val 25000"/>
            <a:gd name="adj3" fmla="val 35780"/>
          </a:avLst>
        </a:prstGeom>
        <a:solidFill>
          <a:srgbClr val="ED7D31"/>
        </a:solidFill>
        <a:ln w="38100">
          <a:solidFill>
            <a:schemeClr val="tx1"/>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F98454C-6D85-D64B-8773-8E516F11F69E}">
      <dsp:nvSpPr>
        <dsp:cNvPr id="0" name=""/>
        <dsp:cNvSpPr/>
      </dsp:nvSpPr>
      <dsp:spPr>
        <a:xfrm>
          <a:off x="3570" y="702217"/>
          <a:ext cx="11188454" cy="2040288"/>
        </a:xfrm>
        <a:prstGeom prst="roundRect">
          <a:avLst>
            <a:gd name="adj" fmla="val 16670"/>
          </a:avLst>
        </a:prstGeom>
        <a:solidFill>
          <a:schemeClr val="lt1"/>
        </a:solidFill>
        <a:ln w="38100" cap="flat" cmpd="sng" algn="ctr">
          <a:solidFill>
            <a:schemeClr val="accent2"/>
          </a:solidFill>
          <a:prstDash val="solid"/>
          <a:miter lim="800000"/>
        </a:ln>
        <a:effectLst/>
        <a:scene3d>
          <a:camera prst="orthographicFront"/>
          <a:lightRig rig="chilly"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solidFill>
                <a:schemeClr val="tx1"/>
              </a:solidFill>
            </a:rPr>
            <a:t>✔︎　</a:t>
          </a:r>
          <a:r>
            <a:rPr lang="ja-JP" altLang="en-US" sz="2400" kern="1200"/>
            <a:t>場所の制約に囚われず「好き」に没頭できる場を提供</a:t>
          </a:r>
          <a:r>
            <a:rPr kumimoji="1" lang="ja-JP" altLang="en-US" sz="2400" kern="1200">
              <a:solidFill>
                <a:schemeClr val="tx1"/>
              </a:solidFill>
            </a:rPr>
            <a:t>　</a:t>
          </a:r>
          <a:endParaRPr kumimoji="1" lang="en-US" altLang="ja-JP" sz="2400" kern="1200" dirty="0">
            <a:solidFill>
              <a:schemeClr val="tx1"/>
            </a:solidFill>
          </a:endParaRPr>
        </a:p>
        <a:p>
          <a:pPr marL="0" lvl="0" indent="0" algn="l" defTabSz="1066800">
            <a:lnSpc>
              <a:spcPct val="90000"/>
            </a:lnSpc>
            <a:spcBef>
              <a:spcPct val="0"/>
            </a:spcBef>
            <a:spcAft>
              <a:spcPct val="35000"/>
            </a:spcAft>
            <a:buNone/>
          </a:pPr>
          <a:r>
            <a:rPr kumimoji="1" lang="ja-JP" altLang="en-US" sz="2400" kern="1200">
              <a:solidFill>
                <a:schemeClr val="tx1"/>
              </a:solidFill>
            </a:rPr>
            <a:t>✔︎　完成系だけではなく過程にも注目し、</a:t>
          </a:r>
          <a:endParaRPr kumimoji="1" lang="en-US" altLang="ja-JP" sz="2400" kern="1200" dirty="0">
            <a:solidFill>
              <a:schemeClr val="tx1"/>
            </a:solidFill>
          </a:endParaRPr>
        </a:p>
        <a:p>
          <a:pPr marL="0" lvl="0" indent="0" algn="l" defTabSz="1066800">
            <a:lnSpc>
              <a:spcPct val="90000"/>
            </a:lnSpc>
            <a:spcBef>
              <a:spcPct val="0"/>
            </a:spcBef>
            <a:spcAft>
              <a:spcPct val="35000"/>
            </a:spcAft>
            <a:buNone/>
          </a:pPr>
          <a:r>
            <a:rPr kumimoji="1" lang="ja-JP" altLang="en-US" sz="2400" kern="1200">
              <a:solidFill>
                <a:schemeClr val="tx1"/>
              </a:solidFill>
            </a:rPr>
            <a:t>　　</a:t>
          </a:r>
          <a:r>
            <a:rPr lang="ja-JP" altLang="en-US" sz="2400" kern="1200"/>
            <a:t>長期的に自分の生み出したコンテンツに愛着を持ってもらう</a:t>
          </a:r>
          <a:endParaRPr kumimoji="1" lang="en-US" altLang="ja-JP" sz="2400" kern="1200" dirty="0">
            <a:solidFill>
              <a:schemeClr val="tx1"/>
            </a:solidFill>
          </a:endParaRPr>
        </a:p>
      </dsp:txBody>
      <dsp:txXfrm>
        <a:off x="103187" y="801834"/>
        <a:ext cx="10989220" cy="1841054"/>
      </dsp:txXfrm>
    </dsp:sp>
    <dsp:sp modelId="{A6A113E3-0A79-AF42-BA5C-95917031ADCF}">
      <dsp:nvSpPr>
        <dsp:cNvPr id="0" name=""/>
        <dsp:cNvSpPr/>
      </dsp:nvSpPr>
      <dsp:spPr>
        <a:xfrm>
          <a:off x="6939332" y="962447"/>
          <a:ext cx="1951409" cy="1517932"/>
        </a:xfrm>
        <a:prstGeom prst="rect">
          <a:avLst/>
        </a:prstGeom>
        <a:noFill/>
        <a:ln>
          <a:noFill/>
        </a:ln>
        <a:effectLst/>
      </dsp:spPr>
      <dsp:style>
        <a:lnRef idx="0">
          <a:scrgbClr r="0" g="0" b="0"/>
        </a:lnRef>
        <a:fillRef idx="0">
          <a:scrgbClr r="0" g="0" b="0"/>
        </a:fillRef>
        <a:effectRef idx="0">
          <a:scrgbClr r="0" g="0" b="0"/>
        </a:effectRef>
        <a:fontRef idx="minor"/>
      </dsp:style>
    </dsp:sp>
    <dsp:sp modelId="{842DAA68-6017-1B48-8361-17B13FE5C6C5}">
      <dsp:nvSpPr>
        <dsp:cNvPr id="0" name=""/>
        <dsp:cNvSpPr/>
      </dsp:nvSpPr>
      <dsp:spPr>
        <a:xfrm>
          <a:off x="4393098" y="3638642"/>
          <a:ext cx="6453051" cy="1111887"/>
        </a:xfrm>
        <a:prstGeom prst="roundRect">
          <a:avLst>
            <a:gd name="adj" fmla="val 16670"/>
          </a:avLst>
        </a:prstGeom>
        <a:solidFill>
          <a:schemeClr val="lt1"/>
        </a:solidFill>
        <a:ln w="38100" cap="flat" cmpd="sng" algn="ctr">
          <a:solidFill>
            <a:schemeClr val="accent2"/>
          </a:solidFill>
          <a:prstDash val="solid"/>
          <a:miter lim="800000"/>
        </a:ln>
        <a:effectLst/>
        <a:scene3d>
          <a:camera prst="orthographicFront"/>
          <a:lightRig rig="chilly"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kumimoji="1" lang="ja-JP" altLang="en-US" sz="3600" kern="1200">
              <a:solidFill>
                <a:schemeClr val="tx1"/>
              </a:solidFill>
            </a:rPr>
            <a:t>心に余裕が生まれる。</a:t>
          </a:r>
        </a:p>
      </dsp:txBody>
      <dsp:txXfrm>
        <a:off x="4447386" y="3692930"/>
        <a:ext cx="6344475" cy="10033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AB3A1-059A-9346-AEA5-A7C16AD17962}">
      <dsp:nvSpPr>
        <dsp:cNvPr id="0" name=""/>
        <dsp:cNvSpPr/>
      </dsp:nvSpPr>
      <dsp:spPr>
        <a:xfrm>
          <a:off x="1759494" y="76679"/>
          <a:ext cx="5189172" cy="5189172"/>
        </a:xfrm>
        <a:prstGeom prst="circularArrow">
          <a:avLst>
            <a:gd name="adj1" fmla="val 5689"/>
            <a:gd name="adj2" fmla="val 340510"/>
            <a:gd name="adj3" fmla="val 14170922"/>
            <a:gd name="adj4" fmla="val 17144202"/>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B51EFE7-3F4F-E549-BE73-37D0F5A76BE1}">
      <dsp:nvSpPr>
        <dsp:cNvPr id="0" name=""/>
        <dsp:cNvSpPr/>
      </dsp:nvSpPr>
      <dsp:spPr>
        <a:xfrm>
          <a:off x="3360790" y="149419"/>
          <a:ext cx="1986580" cy="90878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altLang="ja-JP" sz="1800" b="1" u="none" kern="1200" dirty="0">
              <a:solidFill>
                <a:srgbClr val="FF0000"/>
              </a:solidFill>
            </a:rPr>
            <a:t>Why me</a:t>
          </a:r>
          <a:endParaRPr kumimoji="1" lang="en-US" altLang="ja-JP" sz="1800" u="none" kern="1200" dirty="0">
            <a:solidFill>
              <a:srgbClr val="FF0000"/>
            </a:solidFill>
          </a:endParaRPr>
        </a:p>
        <a:p>
          <a:pPr marL="0" lvl="0" indent="0" algn="l" defTabSz="800100">
            <a:lnSpc>
              <a:spcPct val="90000"/>
            </a:lnSpc>
            <a:spcBef>
              <a:spcPct val="0"/>
            </a:spcBef>
            <a:spcAft>
              <a:spcPct val="35000"/>
            </a:spcAft>
            <a:buNone/>
          </a:pPr>
          <a:r>
            <a:rPr kumimoji="1" lang="ja-JP" altLang="en-US" sz="1600" kern="1200"/>
            <a:t>優しい社会の追求</a:t>
          </a:r>
        </a:p>
      </dsp:txBody>
      <dsp:txXfrm>
        <a:off x="3405153" y="193782"/>
        <a:ext cx="1897854" cy="820063"/>
      </dsp:txXfrm>
    </dsp:sp>
    <dsp:sp modelId="{45D08072-4B70-2147-A2B5-3EE5EA9EA876}">
      <dsp:nvSpPr>
        <dsp:cNvPr id="0" name=""/>
        <dsp:cNvSpPr/>
      </dsp:nvSpPr>
      <dsp:spPr>
        <a:xfrm>
          <a:off x="4974311" y="2540854"/>
          <a:ext cx="4920186" cy="186246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altLang="ja-JP" sz="1800" b="1" u="none" kern="1200" dirty="0">
              <a:solidFill>
                <a:srgbClr val="FF0000"/>
              </a:solidFill>
            </a:rPr>
            <a:t>Who / What</a:t>
          </a:r>
          <a:endParaRPr kumimoji="1" lang="en-US" altLang="ja-JP" sz="1800" kern="1200" dirty="0">
            <a:solidFill>
              <a:srgbClr val="FF0000"/>
            </a:solidFill>
          </a:endParaRPr>
        </a:p>
        <a:p>
          <a:pPr marL="0" lvl="0" indent="0" algn="l" defTabSz="800100">
            <a:lnSpc>
              <a:spcPct val="90000"/>
            </a:lnSpc>
            <a:spcBef>
              <a:spcPct val="0"/>
            </a:spcBef>
            <a:spcAft>
              <a:spcPct val="35000"/>
            </a:spcAft>
            <a:buNone/>
          </a:pPr>
          <a:r>
            <a:rPr kumimoji="1" lang="ja-JP" altLang="en-US" sz="1600" kern="1200"/>
            <a:t>「居場所</a:t>
          </a:r>
          <a:r>
            <a:rPr kumimoji="1" lang="en-US" altLang="ja-JP" sz="1600" kern="1200" dirty="0"/>
            <a:t>/</a:t>
          </a:r>
          <a:r>
            <a:rPr kumimoji="1" lang="ja-JP" altLang="en-US" sz="1600" kern="1200"/>
            <a:t>自分の存在を感じれていない人」に、</a:t>
          </a:r>
          <a:endParaRPr kumimoji="1" lang="en-US" altLang="ja-JP" sz="1600" kern="1200" dirty="0"/>
        </a:p>
        <a:p>
          <a:pPr marL="0" lvl="0" indent="0" algn="l" defTabSz="800100">
            <a:lnSpc>
              <a:spcPct val="90000"/>
            </a:lnSpc>
            <a:spcBef>
              <a:spcPct val="0"/>
            </a:spcBef>
            <a:spcAft>
              <a:spcPct val="35000"/>
            </a:spcAft>
            <a:buNone/>
          </a:pPr>
          <a:r>
            <a:rPr lang="ja-JP" altLang="en-US" sz="1600" kern="1200"/>
            <a:t>「</a:t>
          </a:r>
          <a:r>
            <a:rPr kumimoji="1" lang="ja-JP" altLang="en-US" sz="1600" kern="1200"/>
            <a:t>自分の</a:t>
          </a:r>
          <a:r>
            <a:rPr kumimoji="1" lang="en-US" altLang="ja-JP" sz="1600" kern="1200" dirty="0"/>
            <a:t>『</a:t>
          </a:r>
          <a:r>
            <a:rPr kumimoji="1" lang="ja-JP" altLang="en-US" sz="1600" kern="1200"/>
            <a:t>好き</a:t>
          </a:r>
          <a:r>
            <a:rPr kumimoji="1" lang="en-US" altLang="ja-JP" sz="1600" kern="1200" dirty="0"/>
            <a:t>』</a:t>
          </a:r>
          <a:r>
            <a:rPr kumimoji="1" lang="ja-JP" altLang="en-US" sz="1600" kern="1200"/>
            <a:t>に没頭できる場を生み出し、</a:t>
          </a:r>
          <a:endParaRPr kumimoji="1" lang="en-US" altLang="ja-JP" sz="1600" kern="1200" dirty="0"/>
        </a:p>
        <a:p>
          <a:pPr marL="0" lvl="0" indent="0" algn="l" defTabSz="800100">
            <a:lnSpc>
              <a:spcPct val="90000"/>
            </a:lnSpc>
            <a:spcBef>
              <a:spcPct val="0"/>
            </a:spcBef>
            <a:spcAft>
              <a:spcPct val="35000"/>
            </a:spcAft>
            <a:buNone/>
          </a:pPr>
          <a:r>
            <a:rPr lang="ja-JP" altLang="en-US" sz="1600" kern="1200"/>
            <a:t>心を安らげる時間」を提供</a:t>
          </a:r>
          <a:endParaRPr kumimoji="1" lang="en-US" altLang="ja-JP" sz="1600" kern="1200" dirty="0"/>
        </a:p>
      </dsp:txBody>
      <dsp:txXfrm>
        <a:off x="5065229" y="2631772"/>
        <a:ext cx="4738350" cy="1680629"/>
      </dsp:txXfrm>
    </dsp:sp>
    <dsp:sp modelId="{2ABFA717-A20A-BF42-821D-D374774EF9BE}">
      <dsp:nvSpPr>
        <dsp:cNvPr id="0" name=""/>
        <dsp:cNvSpPr/>
      </dsp:nvSpPr>
      <dsp:spPr>
        <a:xfrm>
          <a:off x="846495" y="2822565"/>
          <a:ext cx="3005199" cy="1022288"/>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altLang="ja-JP" sz="1800" b="1" u="none" kern="1200" dirty="0">
              <a:solidFill>
                <a:srgbClr val="FF0000"/>
              </a:solidFill>
            </a:rPr>
            <a:t>How</a:t>
          </a:r>
          <a:endParaRPr kumimoji="1" lang="en-US" altLang="ja-JP" sz="1600" kern="1200" dirty="0"/>
        </a:p>
        <a:p>
          <a:pPr marL="0" lvl="0" indent="0" algn="l" defTabSz="800100">
            <a:lnSpc>
              <a:spcPct val="90000"/>
            </a:lnSpc>
            <a:spcBef>
              <a:spcPct val="0"/>
            </a:spcBef>
            <a:spcAft>
              <a:spcPct val="35000"/>
            </a:spcAft>
            <a:buNone/>
          </a:pPr>
          <a:r>
            <a:rPr kumimoji="1" lang="en-US" altLang="ja-JP" sz="1600" kern="1200" dirty="0"/>
            <a:t>GARAGE  CORSA</a:t>
          </a:r>
          <a:r>
            <a:rPr kumimoji="1" lang="ja-JP" altLang="en-US" sz="1600" kern="1200"/>
            <a:t>を利用する</a:t>
          </a:r>
          <a:endParaRPr kumimoji="1" lang="en-US" altLang="ja-JP" sz="1600" kern="1200" dirty="0"/>
        </a:p>
      </dsp:txBody>
      <dsp:txXfrm>
        <a:off x="896399" y="2872469"/>
        <a:ext cx="2905391" cy="92248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C3C67-3CB9-6640-BDE0-9CB4ABDE21A9}" type="datetimeFigureOut">
              <a:rPr kumimoji="1" lang="ja-JP" altLang="en-US" smtClean="0"/>
              <a:t>2023/5/19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A0A02-0751-4147-825A-30E78EAABA8A}" type="slidenum">
              <a:rPr kumimoji="1" lang="ja-JP" altLang="en-US" smtClean="0"/>
              <a:t>‹#›</a:t>
            </a:fld>
            <a:endParaRPr kumimoji="1" lang="ja-JP" altLang="en-US"/>
          </a:p>
        </p:txBody>
      </p:sp>
    </p:spTree>
    <p:extLst>
      <p:ext uri="{BB962C8B-B14F-4D97-AF65-F5344CB8AC3E}">
        <p14:creationId xmlns:p14="http://schemas.microsoft.com/office/powerpoint/2010/main" val="2160325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916C16-3550-1D4D-A134-29AA9A14A1C7}" type="slidenum">
              <a:rPr kumimoji="1" lang="ja-JP" altLang="en-US" smtClean="0"/>
              <a:t>13</a:t>
            </a:fld>
            <a:endParaRPr kumimoji="1" lang="ja-JP" altLang="en-US"/>
          </a:p>
        </p:txBody>
      </p:sp>
    </p:spTree>
    <p:extLst>
      <p:ext uri="{BB962C8B-B14F-4D97-AF65-F5344CB8AC3E}">
        <p14:creationId xmlns:p14="http://schemas.microsoft.com/office/powerpoint/2010/main" val="413558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436E3-ECCF-5E54-9836-4AC1C74CD3F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6B8FDF9-7071-C106-BE76-D009A2B39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28B6D58-B088-1F51-9D54-B633DD3C35B0}"/>
              </a:ext>
            </a:extLst>
          </p:cNvPr>
          <p:cNvSpPr>
            <a:spLocks noGrp="1"/>
          </p:cNvSpPr>
          <p:nvPr>
            <p:ph type="dt" sz="half" idx="10"/>
          </p:nvPr>
        </p:nvSpPr>
        <p:spPr/>
        <p:txBody>
          <a:bodyPr/>
          <a:lstStyle/>
          <a:p>
            <a:fld id="{5454CBCA-6ED9-5440-87EB-7DF6B581B9C9}"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97942D15-6BF6-3054-1371-F6D154C191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11FEEC-AD03-2D18-10D7-59D9C5FB7BC1}"/>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2372014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A5FDF1-340E-5E49-F567-EEC700CF466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B34135-9865-1DFD-FEB6-73E7C1C2425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34DD55-A5FF-0108-EB4D-3E909A0206BC}"/>
              </a:ext>
            </a:extLst>
          </p:cNvPr>
          <p:cNvSpPr>
            <a:spLocks noGrp="1"/>
          </p:cNvSpPr>
          <p:nvPr>
            <p:ph type="dt" sz="half" idx="10"/>
          </p:nvPr>
        </p:nvSpPr>
        <p:spPr/>
        <p:txBody>
          <a:bodyPr/>
          <a:lstStyle/>
          <a:p>
            <a:fld id="{D6911E74-7184-8142-9B52-B43BDDAE21FD}"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274531AE-565A-1B78-857D-18E15478E4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DB2831-D0DB-CDE7-7C58-076AC225C44A}"/>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350357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5745313-3411-EAB5-7ACC-35FD5A0C865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3105D6-2851-9BAE-ABE0-BA696C9D69E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7511AA-4286-DFB5-B50E-D38355E95DF3}"/>
              </a:ext>
            </a:extLst>
          </p:cNvPr>
          <p:cNvSpPr>
            <a:spLocks noGrp="1"/>
          </p:cNvSpPr>
          <p:nvPr>
            <p:ph type="dt" sz="half" idx="10"/>
          </p:nvPr>
        </p:nvSpPr>
        <p:spPr/>
        <p:txBody>
          <a:bodyPr/>
          <a:lstStyle/>
          <a:p>
            <a:fld id="{4F362137-6616-E440-8D48-C7E7E921CF41}"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387C641E-6F49-E7FD-7D83-F3F23E11D3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95EBE9D-244D-9CA6-CB00-2157C6A535ED}"/>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3728113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B2532-7BAF-9644-E733-D5BFF86FD0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3D756B-FAE3-05E5-425A-1D50F305B25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862EC6E-4B83-41A5-3775-9BCEEC40BB1E}"/>
              </a:ext>
            </a:extLst>
          </p:cNvPr>
          <p:cNvSpPr>
            <a:spLocks noGrp="1"/>
          </p:cNvSpPr>
          <p:nvPr>
            <p:ph type="dt" sz="half" idx="10"/>
          </p:nvPr>
        </p:nvSpPr>
        <p:spPr/>
        <p:txBody>
          <a:bodyPr/>
          <a:lstStyle/>
          <a:p>
            <a:fld id="{41483EEA-AB84-9B47-A6A4-D336FECA020D}"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6699E61A-3CC1-9517-A552-581C3280C0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D7CDF8-775F-E0DF-5A7E-7A09E180DA69}"/>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9640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9293B-DA97-9BA4-E99A-628BE5CB2F5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FEC29A-F961-95B5-084D-A5B384DC4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F627E75-C643-855D-76D0-F913B1FE66BA}"/>
              </a:ext>
            </a:extLst>
          </p:cNvPr>
          <p:cNvSpPr>
            <a:spLocks noGrp="1"/>
          </p:cNvSpPr>
          <p:nvPr>
            <p:ph type="dt" sz="half" idx="10"/>
          </p:nvPr>
        </p:nvSpPr>
        <p:spPr/>
        <p:txBody>
          <a:bodyPr/>
          <a:lstStyle/>
          <a:p>
            <a:fld id="{A4E4045B-4360-1146-94A9-0F92E382012A}"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02CDAD2F-300B-D723-E6AA-FF92B4205A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E6E75B-33E0-B552-725D-BD22D7A867C0}"/>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288987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84BC6-FC62-41F8-5AC5-2AB3154497A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A2333C-85A3-4F3E-C20C-36457901E3A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A39ADEB-1E34-1B67-C025-F021C2FFBFC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D68B373-E1A4-2F62-087B-B783DC0C16BB}"/>
              </a:ext>
            </a:extLst>
          </p:cNvPr>
          <p:cNvSpPr>
            <a:spLocks noGrp="1"/>
          </p:cNvSpPr>
          <p:nvPr>
            <p:ph type="dt" sz="half" idx="10"/>
          </p:nvPr>
        </p:nvSpPr>
        <p:spPr/>
        <p:txBody>
          <a:bodyPr/>
          <a:lstStyle/>
          <a:p>
            <a:fld id="{32E781F1-DFB2-7F4F-A2D6-6FE7040D716F}" type="datetime1">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C0BB82D0-893B-BC8B-FEDD-3F1EB88CDB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7914F9-8C32-5A33-7A4A-788E2907D46B}"/>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1014545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4538CB-7406-2199-C22B-21686914D54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F46B14-B7C1-9ECC-F6D1-E65AC2E5D9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BE1B327-8BA1-6B8D-E3D4-0342745E616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DDB596A-AF7B-BB51-156C-DE04F5D632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27F99C2-7414-558C-C0CA-7DE30940CC9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7982857-349B-DAF7-2B15-5B8E85C0FCC0}"/>
              </a:ext>
            </a:extLst>
          </p:cNvPr>
          <p:cNvSpPr>
            <a:spLocks noGrp="1"/>
          </p:cNvSpPr>
          <p:nvPr>
            <p:ph type="dt" sz="half" idx="10"/>
          </p:nvPr>
        </p:nvSpPr>
        <p:spPr/>
        <p:txBody>
          <a:bodyPr/>
          <a:lstStyle/>
          <a:p>
            <a:fld id="{CD56C4BB-06F5-6B47-B669-3B352F685249}" type="datetime1">
              <a:rPr kumimoji="1" lang="ja-JP" altLang="en-US" smtClean="0"/>
              <a:t>2023/5/19</a:t>
            </a:fld>
            <a:endParaRPr kumimoji="1" lang="ja-JP" altLang="en-US"/>
          </a:p>
        </p:txBody>
      </p:sp>
      <p:sp>
        <p:nvSpPr>
          <p:cNvPr id="8" name="フッター プレースホルダー 7">
            <a:extLst>
              <a:ext uri="{FF2B5EF4-FFF2-40B4-BE49-F238E27FC236}">
                <a16:creationId xmlns:a16="http://schemas.microsoft.com/office/drawing/2014/main" id="{0A7B93BD-51B1-EBF7-5C52-BB0C55B088C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30F906B-6938-B860-E0DA-E0CDE77F0380}"/>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2890243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9C150-9CEF-47D4-0AE7-CC49433DA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8BFC88A-26D8-B7BF-0109-B826EB542B3E}"/>
              </a:ext>
            </a:extLst>
          </p:cNvPr>
          <p:cNvSpPr>
            <a:spLocks noGrp="1"/>
          </p:cNvSpPr>
          <p:nvPr>
            <p:ph type="dt" sz="half" idx="10"/>
          </p:nvPr>
        </p:nvSpPr>
        <p:spPr/>
        <p:txBody>
          <a:bodyPr/>
          <a:lstStyle/>
          <a:p>
            <a:fld id="{5EB14608-28AC-E346-BA7C-02C6CBCBF9AB}" type="datetime1">
              <a:rPr kumimoji="1" lang="ja-JP" altLang="en-US" smtClean="0"/>
              <a:t>2023/5/19</a:t>
            </a:fld>
            <a:endParaRPr kumimoji="1" lang="ja-JP" altLang="en-US"/>
          </a:p>
        </p:txBody>
      </p:sp>
      <p:sp>
        <p:nvSpPr>
          <p:cNvPr id="4" name="フッター プレースホルダー 3">
            <a:extLst>
              <a:ext uri="{FF2B5EF4-FFF2-40B4-BE49-F238E27FC236}">
                <a16:creationId xmlns:a16="http://schemas.microsoft.com/office/drawing/2014/main" id="{51F3CFCA-46FD-725B-58DC-87A49A566AA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17CC2F4-2D95-4106-0333-A05782D36DC5}"/>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13748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2FCF558-9354-39F2-FD6A-6255515C6074}"/>
              </a:ext>
            </a:extLst>
          </p:cNvPr>
          <p:cNvSpPr>
            <a:spLocks noGrp="1"/>
          </p:cNvSpPr>
          <p:nvPr>
            <p:ph type="dt" sz="half" idx="10"/>
          </p:nvPr>
        </p:nvSpPr>
        <p:spPr/>
        <p:txBody>
          <a:bodyPr/>
          <a:lstStyle/>
          <a:p>
            <a:fld id="{B8A766F4-F6C9-2A41-B60F-951AE18F122E}" type="datetime1">
              <a:rPr kumimoji="1" lang="ja-JP" altLang="en-US" smtClean="0"/>
              <a:t>2023/5/19</a:t>
            </a:fld>
            <a:endParaRPr kumimoji="1" lang="ja-JP" altLang="en-US"/>
          </a:p>
        </p:txBody>
      </p:sp>
      <p:sp>
        <p:nvSpPr>
          <p:cNvPr id="3" name="フッター プレースホルダー 2">
            <a:extLst>
              <a:ext uri="{FF2B5EF4-FFF2-40B4-BE49-F238E27FC236}">
                <a16:creationId xmlns:a16="http://schemas.microsoft.com/office/drawing/2014/main" id="{A348B532-8009-DDEF-CB6A-3CCEDB9AEAD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10A2779-55B6-28E3-1D58-1C19315DF1B9}"/>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53147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E84AA2-65D6-9C84-D2C3-A438930B21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A88FF4-05DA-2FB3-1B0D-0FD91CD8DE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8214C20-5B88-187A-B718-D3A557B02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4DD9E-0F79-E86A-4001-DBD423EDEAD7}"/>
              </a:ext>
            </a:extLst>
          </p:cNvPr>
          <p:cNvSpPr>
            <a:spLocks noGrp="1"/>
          </p:cNvSpPr>
          <p:nvPr>
            <p:ph type="dt" sz="half" idx="10"/>
          </p:nvPr>
        </p:nvSpPr>
        <p:spPr/>
        <p:txBody>
          <a:bodyPr/>
          <a:lstStyle/>
          <a:p>
            <a:fld id="{E276D593-D2B6-7E4F-A1FD-ED16C3170907}" type="datetime1">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1A6CA266-0CA0-9E2E-B798-18BF9708B7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E5159D-5128-A20D-17B5-F366D9EDD16D}"/>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390700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A5F16-45D7-0CF5-A189-3F003009F74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4AE7C39-5EE9-E77A-9A6C-AF128FA56F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50485B2-3631-D892-33C4-E2985B98B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EB4D025-C5B1-00E6-EB0F-1F126B12B059}"/>
              </a:ext>
            </a:extLst>
          </p:cNvPr>
          <p:cNvSpPr>
            <a:spLocks noGrp="1"/>
          </p:cNvSpPr>
          <p:nvPr>
            <p:ph type="dt" sz="half" idx="10"/>
          </p:nvPr>
        </p:nvSpPr>
        <p:spPr/>
        <p:txBody>
          <a:bodyPr/>
          <a:lstStyle/>
          <a:p>
            <a:fld id="{C9E4BD5F-73A8-9F44-B89F-FA38B37C9EBF}" type="datetime1">
              <a:rPr kumimoji="1" lang="ja-JP" altLang="en-US" smtClean="0"/>
              <a:t>2023/5/19</a:t>
            </a:fld>
            <a:endParaRPr kumimoji="1" lang="ja-JP" altLang="en-US"/>
          </a:p>
        </p:txBody>
      </p:sp>
      <p:sp>
        <p:nvSpPr>
          <p:cNvPr id="6" name="フッター プレースホルダー 5">
            <a:extLst>
              <a:ext uri="{FF2B5EF4-FFF2-40B4-BE49-F238E27FC236}">
                <a16:creationId xmlns:a16="http://schemas.microsoft.com/office/drawing/2014/main" id="{AC2BEE87-7020-05C1-6401-EB71997ECA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07D1C4-E296-76CF-D6C4-31E662EA0908}"/>
              </a:ext>
            </a:extLst>
          </p:cNvPr>
          <p:cNvSpPr>
            <a:spLocks noGrp="1"/>
          </p:cNvSpPr>
          <p:nvPr>
            <p:ph type="sldNum" sz="quarter" idx="12"/>
          </p:nvPr>
        </p:nvSpPr>
        <p:spPr/>
        <p:txBody>
          <a:body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88845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734AA6A-BB3D-6977-6AEA-B033AAF81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96F70B-B6EE-C7A7-793D-E0CF053D8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E1E200-A76D-B9EE-7EAE-60B3E82EC3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74E25-F502-1A49-877F-69FBA2D9C614}" type="datetime1">
              <a:rPr kumimoji="1" lang="ja-JP" altLang="en-US" smtClean="0"/>
              <a:t>2023/5/19</a:t>
            </a:fld>
            <a:endParaRPr kumimoji="1" lang="ja-JP" altLang="en-US"/>
          </a:p>
        </p:txBody>
      </p:sp>
      <p:sp>
        <p:nvSpPr>
          <p:cNvPr id="5" name="フッター プレースホルダー 4">
            <a:extLst>
              <a:ext uri="{FF2B5EF4-FFF2-40B4-BE49-F238E27FC236}">
                <a16:creationId xmlns:a16="http://schemas.microsoft.com/office/drawing/2014/main" id="{737914C3-5A2A-1D76-2C67-A29850005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1C1C6E1-CDEC-0BBB-8FDA-ADA6AFBCE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B1893-4C59-C548-8250-79C52F79CE97}" type="slidenum">
              <a:rPr kumimoji="1" lang="ja-JP" altLang="en-US" smtClean="0"/>
              <a:t>‹#›</a:t>
            </a:fld>
            <a:endParaRPr kumimoji="1" lang="ja-JP" altLang="en-US"/>
          </a:p>
        </p:txBody>
      </p:sp>
    </p:spTree>
    <p:extLst>
      <p:ext uri="{BB962C8B-B14F-4D97-AF65-F5344CB8AC3E}">
        <p14:creationId xmlns:p14="http://schemas.microsoft.com/office/powerpoint/2010/main" val="1297223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964B4-618E-67E3-AD01-0FB26BFA7A64}"/>
              </a:ext>
            </a:extLst>
          </p:cNvPr>
          <p:cNvSpPr>
            <a:spLocks noGrp="1"/>
          </p:cNvSpPr>
          <p:nvPr>
            <p:ph type="ctrTitle"/>
          </p:nvPr>
        </p:nvSpPr>
        <p:spPr/>
        <p:txBody>
          <a:bodyPr/>
          <a:lstStyle/>
          <a:p>
            <a:r>
              <a:rPr kumimoji="1" lang="en-US" altLang="ja-JP" dirty="0"/>
              <a:t>JS</a:t>
            </a:r>
            <a:r>
              <a:rPr kumimoji="1" lang="ja-JP" altLang="en-US"/>
              <a:t>選手権</a:t>
            </a:r>
          </a:p>
        </p:txBody>
      </p:sp>
      <p:sp>
        <p:nvSpPr>
          <p:cNvPr id="3" name="字幕 2">
            <a:extLst>
              <a:ext uri="{FF2B5EF4-FFF2-40B4-BE49-F238E27FC236}">
                <a16:creationId xmlns:a16="http://schemas.microsoft.com/office/drawing/2014/main" id="{9D57723D-5203-2725-248E-BC65D29DDA21}"/>
              </a:ext>
            </a:extLst>
          </p:cNvPr>
          <p:cNvSpPr>
            <a:spLocks noGrp="1"/>
          </p:cNvSpPr>
          <p:nvPr>
            <p:ph type="subTitle" idx="1"/>
          </p:nvPr>
        </p:nvSpPr>
        <p:spPr/>
        <p:txBody>
          <a:bodyPr/>
          <a:lstStyle/>
          <a:p>
            <a:r>
              <a:rPr kumimoji="1" lang="en-US" altLang="ja-JP" dirty="0"/>
              <a:t>2023.5.19</a:t>
            </a:r>
          </a:p>
          <a:p>
            <a:r>
              <a:rPr kumimoji="1" lang="ja-JP" altLang="en-US"/>
              <a:t>山本英貴</a:t>
            </a:r>
            <a:endParaRPr kumimoji="1" lang="en-US" altLang="ja-JP" dirty="0"/>
          </a:p>
        </p:txBody>
      </p:sp>
      <p:sp>
        <p:nvSpPr>
          <p:cNvPr id="4" name="スライド番号プレースホルダー 3">
            <a:extLst>
              <a:ext uri="{FF2B5EF4-FFF2-40B4-BE49-F238E27FC236}">
                <a16:creationId xmlns:a16="http://schemas.microsoft.com/office/drawing/2014/main" id="{E2392530-D651-C6C5-DFC5-6C625423AEBA}"/>
              </a:ext>
            </a:extLst>
          </p:cNvPr>
          <p:cNvSpPr>
            <a:spLocks noGrp="1"/>
          </p:cNvSpPr>
          <p:nvPr>
            <p:ph type="sldNum" sz="quarter" idx="12"/>
          </p:nvPr>
        </p:nvSpPr>
        <p:spPr/>
        <p:txBody>
          <a:bodyPr/>
          <a:lstStyle/>
          <a:p>
            <a:fld id="{B38B1893-4C59-C548-8250-79C52F79CE97}" type="slidenum">
              <a:rPr kumimoji="1" lang="ja-JP" altLang="en-US" smtClean="0"/>
              <a:t>1</a:t>
            </a:fld>
            <a:endParaRPr kumimoji="1" lang="ja-JP" altLang="en-US"/>
          </a:p>
        </p:txBody>
      </p:sp>
    </p:spTree>
    <p:extLst>
      <p:ext uri="{BB962C8B-B14F-4D97-AF65-F5344CB8AC3E}">
        <p14:creationId xmlns:p14="http://schemas.microsoft.com/office/powerpoint/2010/main" val="413101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73E9A84-D677-53AD-21D2-0E9729297EE2}"/>
              </a:ext>
            </a:extLst>
          </p:cNvPr>
          <p:cNvSpPr txBox="1"/>
          <p:nvPr/>
        </p:nvSpPr>
        <p:spPr>
          <a:xfrm>
            <a:off x="1871932" y="258792"/>
            <a:ext cx="2339102" cy="461665"/>
          </a:xfrm>
          <a:prstGeom prst="rect">
            <a:avLst/>
          </a:prstGeom>
          <a:noFill/>
        </p:spPr>
        <p:txBody>
          <a:bodyPr wrap="none" rtlCol="0">
            <a:spAutoFit/>
          </a:bodyPr>
          <a:lstStyle/>
          <a:p>
            <a:r>
              <a:rPr kumimoji="1" lang="ja-JP" altLang="en-US" sz="2400" b="1"/>
              <a:t>フロントエンド</a:t>
            </a:r>
          </a:p>
        </p:txBody>
      </p:sp>
      <p:sp>
        <p:nvSpPr>
          <p:cNvPr id="3" name="テキスト ボックス 2">
            <a:extLst>
              <a:ext uri="{FF2B5EF4-FFF2-40B4-BE49-F238E27FC236}">
                <a16:creationId xmlns:a16="http://schemas.microsoft.com/office/drawing/2014/main" id="{0E8BAD97-D606-482D-DAB9-F293A3413883}"/>
              </a:ext>
            </a:extLst>
          </p:cNvPr>
          <p:cNvSpPr txBox="1"/>
          <p:nvPr/>
        </p:nvSpPr>
        <p:spPr>
          <a:xfrm>
            <a:off x="7985185" y="258791"/>
            <a:ext cx="2031325" cy="461665"/>
          </a:xfrm>
          <a:prstGeom prst="rect">
            <a:avLst/>
          </a:prstGeom>
          <a:noFill/>
        </p:spPr>
        <p:txBody>
          <a:bodyPr wrap="none" rtlCol="0">
            <a:spAutoFit/>
          </a:bodyPr>
          <a:lstStyle/>
          <a:p>
            <a:r>
              <a:rPr kumimoji="1" lang="ja-JP" altLang="en-US" sz="2400" b="1"/>
              <a:t>バックエンド</a:t>
            </a:r>
          </a:p>
        </p:txBody>
      </p:sp>
      <p:sp>
        <p:nvSpPr>
          <p:cNvPr id="4" name="テキスト ボックス 3">
            <a:extLst>
              <a:ext uri="{FF2B5EF4-FFF2-40B4-BE49-F238E27FC236}">
                <a16:creationId xmlns:a16="http://schemas.microsoft.com/office/drawing/2014/main" id="{DF323DE0-7B56-1831-DCD1-04C99BE7A947}"/>
              </a:ext>
            </a:extLst>
          </p:cNvPr>
          <p:cNvSpPr txBox="1"/>
          <p:nvPr/>
        </p:nvSpPr>
        <p:spPr>
          <a:xfrm>
            <a:off x="4955160" y="3950922"/>
            <a:ext cx="2339102" cy="461665"/>
          </a:xfrm>
          <a:prstGeom prst="rect">
            <a:avLst/>
          </a:prstGeom>
          <a:noFill/>
        </p:spPr>
        <p:txBody>
          <a:bodyPr wrap="none" rtlCol="0">
            <a:spAutoFit/>
          </a:bodyPr>
          <a:lstStyle/>
          <a:p>
            <a:r>
              <a:rPr lang="ja-JP" altLang="en-US" sz="2400" b="1"/>
              <a:t>画像</a:t>
            </a:r>
            <a:r>
              <a:rPr kumimoji="1" lang="ja-JP" altLang="en-US" sz="2400" b="1"/>
              <a:t>処理ツール</a:t>
            </a:r>
          </a:p>
        </p:txBody>
      </p:sp>
      <p:cxnSp>
        <p:nvCxnSpPr>
          <p:cNvPr id="6" name="直線コネクタ 5">
            <a:extLst>
              <a:ext uri="{FF2B5EF4-FFF2-40B4-BE49-F238E27FC236}">
                <a16:creationId xmlns:a16="http://schemas.microsoft.com/office/drawing/2014/main" id="{6270B4C0-74FF-CFA4-15A5-B0D71A34D6DD}"/>
              </a:ext>
            </a:extLst>
          </p:cNvPr>
          <p:cNvCxnSpPr>
            <a:cxnSpLocks/>
          </p:cNvCxnSpPr>
          <p:nvPr/>
        </p:nvCxnSpPr>
        <p:spPr>
          <a:xfrm>
            <a:off x="0" y="3713672"/>
            <a:ext cx="12192000" cy="0"/>
          </a:xfrm>
          <a:prstGeom prst="line">
            <a:avLst/>
          </a:prstGeom>
          <a:ln w="190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 name="直線コネクタ 8">
            <a:extLst>
              <a:ext uri="{FF2B5EF4-FFF2-40B4-BE49-F238E27FC236}">
                <a16:creationId xmlns:a16="http://schemas.microsoft.com/office/drawing/2014/main" id="{31F23773-8AF5-69AE-137F-579A9FDEB4CF}"/>
              </a:ext>
            </a:extLst>
          </p:cNvPr>
          <p:cNvCxnSpPr>
            <a:cxnSpLocks/>
          </p:cNvCxnSpPr>
          <p:nvPr/>
        </p:nvCxnSpPr>
        <p:spPr>
          <a:xfrm>
            <a:off x="5970823" y="0"/>
            <a:ext cx="0" cy="3713672"/>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図 11" descr="抽象, 挿絵, 記号, ストリート が含まれている画像&#10;&#10;自動的に生成された説明">
            <a:extLst>
              <a:ext uri="{FF2B5EF4-FFF2-40B4-BE49-F238E27FC236}">
                <a16:creationId xmlns:a16="http://schemas.microsoft.com/office/drawing/2014/main" id="{91E6EDDF-369B-8C29-5C9A-7C74D0B7D0C7}"/>
              </a:ext>
            </a:extLst>
          </p:cNvPr>
          <p:cNvPicPr>
            <a:picLocks noChangeAspect="1"/>
          </p:cNvPicPr>
          <p:nvPr/>
        </p:nvPicPr>
        <p:blipFill>
          <a:blip r:embed="rId2"/>
          <a:stretch>
            <a:fillRect/>
          </a:stretch>
        </p:blipFill>
        <p:spPr>
          <a:xfrm>
            <a:off x="1047223" y="1427864"/>
            <a:ext cx="4447797" cy="1896691"/>
          </a:xfrm>
          <a:prstGeom prst="rect">
            <a:avLst/>
          </a:prstGeom>
        </p:spPr>
      </p:pic>
      <p:pic>
        <p:nvPicPr>
          <p:cNvPr id="14" name="図 13" descr="ロゴ, 会社名&#10;&#10;自動的に生成された説明">
            <a:extLst>
              <a:ext uri="{FF2B5EF4-FFF2-40B4-BE49-F238E27FC236}">
                <a16:creationId xmlns:a16="http://schemas.microsoft.com/office/drawing/2014/main" id="{A05B7F99-2171-C3CA-6591-065CEC281C74}"/>
              </a:ext>
            </a:extLst>
          </p:cNvPr>
          <p:cNvPicPr>
            <a:picLocks noChangeAspect="1"/>
          </p:cNvPicPr>
          <p:nvPr/>
        </p:nvPicPr>
        <p:blipFill>
          <a:blip r:embed="rId3"/>
          <a:stretch>
            <a:fillRect/>
          </a:stretch>
        </p:blipFill>
        <p:spPr>
          <a:xfrm>
            <a:off x="6832597" y="1825186"/>
            <a:ext cx="3626017" cy="1251839"/>
          </a:xfrm>
          <a:prstGeom prst="rect">
            <a:avLst/>
          </a:prstGeom>
        </p:spPr>
      </p:pic>
      <p:pic>
        <p:nvPicPr>
          <p:cNvPr id="17" name="図 16" descr="抽象, 挿絵 が含まれている画像&#10;&#10;自動的に生成された説明">
            <a:extLst>
              <a:ext uri="{FF2B5EF4-FFF2-40B4-BE49-F238E27FC236}">
                <a16:creationId xmlns:a16="http://schemas.microsoft.com/office/drawing/2014/main" id="{92397F91-F1D8-73F7-6376-F434AD13CC89}"/>
              </a:ext>
            </a:extLst>
          </p:cNvPr>
          <p:cNvPicPr>
            <a:picLocks noChangeAspect="1"/>
          </p:cNvPicPr>
          <p:nvPr/>
        </p:nvPicPr>
        <p:blipFill>
          <a:blip r:embed="rId4"/>
          <a:stretch>
            <a:fillRect/>
          </a:stretch>
        </p:blipFill>
        <p:spPr>
          <a:xfrm>
            <a:off x="5213838" y="4523863"/>
            <a:ext cx="1821746" cy="1812545"/>
          </a:xfrm>
          <a:prstGeom prst="rect">
            <a:avLst/>
          </a:prstGeom>
        </p:spPr>
      </p:pic>
    </p:spTree>
    <p:extLst>
      <p:ext uri="{BB962C8B-B14F-4D97-AF65-F5344CB8AC3E}">
        <p14:creationId xmlns:p14="http://schemas.microsoft.com/office/powerpoint/2010/main" val="23754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D89F3337-C235-CDF9-78A3-5A8EEABAF068}"/>
              </a:ext>
            </a:extLst>
          </p:cNvPr>
          <p:cNvGraphicFramePr/>
          <p:nvPr>
            <p:extLst>
              <p:ext uri="{D42A27DB-BD31-4B8C-83A1-F6EECF244321}">
                <p14:modId xmlns:p14="http://schemas.microsoft.com/office/powerpoint/2010/main" val="151288488"/>
              </p:ext>
            </p:extLst>
          </p:nvPr>
        </p:nvGraphicFramePr>
        <p:xfrm>
          <a:off x="1388853" y="923026"/>
          <a:ext cx="9894498" cy="5270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テキスト ボックス 2">
            <a:extLst>
              <a:ext uri="{FF2B5EF4-FFF2-40B4-BE49-F238E27FC236}">
                <a16:creationId xmlns:a16="http://schemas.microsoft.com/office/drawing/2014/main" id="{DF4B7E9D-759C-88E2-9B58-36307C8ED73F}"/>
              </a:ext>
            </a:extLst>
          </p:cNvPr>
          <p:cNvSpPr txBox="1"/>
          <p:nvPr/>
        </p:nvSpPr>
        <p:spPr>
          <a:xfrm>
            <a:off x="1729713" y="6193766"/>
            <a:ext cx="9212778" cy="584775"/>
          </a:xfrm>
          <a:prstGeom prst="rect">
            <a:avLst/>
          </a:prstGeom>
          <a:noFill/>
        </p:spPr>
        <p:txBody>
          <a:bodyPr wrap="none" rtlCol="0">
            <a:spAutoFit/>
          </a:bodyPr>
          <a:lstStyle/>
          <a:p>
            <a:r>
              <a:rPr kumimoji="1" lang="ja-JP" altLang="en-US" sz="3200" b="1"/>
              <a:t>サークルを回し、優しい社会の実現を加速させる</a:t>
            </a:r>
          </a:p>
        </p:txBody>
      </p:sp>
      <p:sp>
        <p:nvSpPr>
          <p:cNvPr id="4" name="タイトル 1">
            <a:extLst>
              <a:ext uri="{FF2B5EF4-FFF2-40B4-BE49-F238E27FC236}">
                <a16:creationId xmlns:a16="http://schemas.microsoft.com/office/drawing/2014/main" id="{A1ED68EE-BBA4-166D-AF0B-DB4FA2F2D17E}"/>
              </a:ext>
            </a:extLst>
          </p:cNvPr>
          <p:cNvSpPr>
            <a:spLocks noGrp="1"/>
          </p:cNvSpPr>
          <p:nvPr>
            <p:ph type="title"/>
          </p:nvPr>
        </p:nvSpPr>
        <p:spPr>
          <a:xfrm>
            <a:off x="0" y="0"/>
            <a:ext cx="10515600" cy="1325563"/>
          </a:xfrm>
        </p:spPr>
        <p:txBody>
          <a:bodyPr>
            <a:normAutofit/>
          </a:bodyPr>
          <a:lstStyle/>
          <a:p>
            <a:r>
              <a:rPr lang="ja-JP" altLang="en-US" sz="3600"/>
              <a:t>ゴールデンサークル</a:t>
            </a:r>
            <a:r>
              <a:rPr lang="en-US" altLang="ja-JP" sz="3600" dirty="0"/>
              <a:t>(</a:t>
            </a:r>
            <a:r>
              <a:rPr lang="ja-JP" altLang="en-US" sz="3600"/>
              <a:t>スパイラル</a:t>
            </a:r>
            <a:r>
              <a:rPr lang="en-US" altLang="ja-JP" sz="3600" dirty="0"/>
              <a:t>)</a:t>
            </a:r>
            <a:endParaRPr kumimoji="1" lang="ja-JP" altLang="en-US" sz="3600"/>
          </a:p>
        </p:txBody>
      </p:sp>
    </p:spTree>
    <p:extLst>
      <p:ext uri="{BB962C8B-B14F-4D97-AF65-F5344CB8AC3E}">
        <p14:creationId xmlns:p14="http://schemas.microsoft.com/office/powerpoint/2010/main" val="348583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EFD39A9-3A8B-B2A7-D7F3-16A41084618A}"/>
              </a:ext>
            </a:extLst>
          </p:cNvPr>
          <p:cNvSpPr txBox="1"/>
          <p:nvPr/>
        </p:nvSpPr>
        <p:spPr>
          <a:xfrm>
            <a:off x="1747208" y="1135784"/>
            <a:ext cx="5844870" cy="1569660"/>
          </a:xfrm>
          <a:prstGeom prst="rect">
            <a:avLst/>
          </a:prstGeom>
          <a:noFill/>
        </p:spPr>
        <p:txBody>
          <a:bodyPr wrap="none" rtlCol="0">
            <a:spAutoFit/>
          </a:bodyPr>
          <a:lstStyle/>
          <a:p>
            <a:pPr marL="285750" indent="-285750">
              <a:buFont typeface="Wingdings" pitchFamily="2" charset="2"/>
              <a:buChar char="Ø"/>
            </a:pPr>
            <a:r>
              <a:rPr lang="ja-JP" altLang="en-US" sz="3200"/>
              <a:t>画像処理の</a:t>
            </a:r>
            <a:r>
              <a:rPr lang="en-US" altLang="ja-JP" sz="3200" dirty="0"/>
              <a:t>API</a:t>
            </a:r>
            <a:r>
              <a:rPr lang="ja-JP" altLang="en-US" sz="3200"/>
              <a:t>連携</a:t>
            </a:r>
            <a:endParaRPr lang="en-US" altLang="ja-JP" sz="3200" dirty="0"/>
          </a:p>
          <a:p>
            <a:pPr marL="285750" indent="-285750">
              <a:buFont typeface="Wingdings" pitchFamily="2" charset="2"/>
              <a:buChar char="Ø"/>
            </a:pPr>
            <a:r>
              <a:rPr kumimoji="1" lang="ja-JP" altLang="en-US" sz="3200"/>
              <a:t>全てのコンテンツを投稿型へ</a:t>
            </a:r>
            <a:endParaRPr kumimoji="1" lang="en-US" altLang="ja-JP" sz="3200" dirty="0"/>
          </a:p>
          <a:p>
            <a:pPr marL="285750" indent="-285750">
              <a:buFont typeface="Wingdings" pitchFamily="2" charset="2"/>
              <a:buChar char="Ø"/>
            </a:pPr>
            <a:r>
              <a:rPr lang="en-US" altLang="ja-JP" sz="3200" dirty="0"/>
              <a:t>UI/UX</a:t>
            </a:r>
            <a:r>
              <a:rPr lang="ja-JP" altLang="en-US" sz="3200"/>
              <a:t>の向上</a:t>
            </a:r>
            <a:endParaRPr kumimoji="1" lang="ja-JP" altLang="en-US" sz="3200"/>
          </a:p>
        </p:txBody>
      </p:sp>
      <p:sp>
        <p:nvSpPr>
          <p:cNvPr id="3" name="タイトル 1">
            <a:extLst>
              <a:ext uri="{FF2B5EF4-FFF2-40B4-BE49-F238E27FC236}">
                <a16:creationId xmlns:a16="http://schemas.microsoft.com/office/drawing/2014/main" id="{34C3C11F-A269-BC6C-DEFB-0399E04F80B6}"/>
              </a:ext>
            </a:extLst>
          </p:cNvPr>
          <p:cNvSpPr>
            <a:spLocks noGrp="1"/>
          </p:cNvSpPr>
          <p:nvPr>
            <p:ph type="title"/>
          </p:nvPr>
        </p:nvSpPr>
        <p:spPr>
          <a:xfrm>
            <a:off x="0" y="0"/>
            <a:ext cx="10515600" cy="1325563"/>
          </a:xfrm>
        </p:spPr>
        <p:txBody>
          <a:bodyPr>
            <a:normAutofit/>
          </a:bodyPr>
          <a:lstStyle/>
          <a:p>
            <a:r>
              <a:rPr lang="ja-JP" altLang="en-US" sz="3600"/>
              <a:t>予定</a:t>
            </a:r>
            <a:endParaRPr kumimoji="1" lang="ja-JP" altLang="en-US" sz="3600"/>
          </a:p>
        </p:txBody>
      </p:sp>
      <p:pic>
        <p:nvPicPr>
          <p:cNvPr id="5" name="図 4" descr="テキスト, アプリケーション&#10;&#10;中程度の精度で自動的に生成された説明">
            <a:extLst>
              <a:ext uri="{FF2B5EF4-FFF2-40B4-BE49-F238E27FC236}">
                <a16:creationId xmlns:a16="http://schemas.microsoft.com/office/drawing/2014/main" id="{1D94AF95-78CD-8456-B276-15D6448EDF6D}"/>
              </a:ext>
            </a:extLst>
          </p:cNvPr>
          <p:cNvPicPr>
            <a:picLocks noChangeAspect="1"/>
          </p:cNvPicPr>
          <p:nvPr/>
        </p:nvPicPr>
        <p:blipFill>
          <a:blip r:embed="rId2"/>
          <a:stretch>
            <a:fillRect/>
          </a:stretch>
        </p:blipFill>
        <p:spPr>
          <a:xfrm>
            <a:off x="1910800" y="2831699"/>
            <a:ext cx="8074225" cy="3715750"/>
          </a:xfrm>
          <a:prstGeom prst="rect">
            <a:avLst/>
          </a:prstGeom>
        </p:spPr>
      </p:pic>
    </p:spTree>
    <p:extLst>
      <p:ext uri="{BB962C8B-B14F-4D97-AF65-F5344CB8AC3E}">
        <p14:creationId xmlns:p14="http://schemas.microsoft.com/office/powerpoint/2010/main" val="3492366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667235E-3790-3FF6-464D-3AB0C30EBF5E}"/>
              </a:ext>
            </a:extLst>
          </p:cNvPr>
          <p:cNvSpPr/>
          <p:nvPr/>
        </p:nvSpPr>
        <p:spPr>
          <a:xfrm>
            <a:off x="6553770" y="737641"/>
            <a:ext cx="5516589" cy="5180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703B045-B942-71F9-10C5-C803FCDA146C}"/>
              </a:ext>
            </a:extLst>
          </p:cNvPr>
          <p:cNvSpPr/>
          <p:nvPr/>
        </p:nvSpPr>
        <p:spPr>
          <a:xfrm>
            <a:off x="82217" y="737641"/>
            <a:ext cx="5706108" cy="60848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7" name="図 6" descr="棚に陳列されている&#10;&#10;自動的に生成された説明">
            <a:extLst>
              <a:ext uri="{FF2B5EF4-FFF2-40B4-BE49-F238E27FC236}">
                <a16:creationId xmlns:a16="http://schemas.microsoft.com/office/drawing/2014/main" id="{0EFAEA34-6B9C-922F-6C77-F782D7C3E0EB}"/>
              </a:ext>
            </a:extLst>
          </p:cNvPr>
          <p:cNvPicPr>
            <a:picLocks noChangeAspect="1"/>
          </p:cNvPicPr>
          <p:nvPr/>
        </p:nvPicPr>
        <p:blipFill>
          <a:blip r:embed="rId3"/>
          <a:stretch>
            <a:fillRect/>
          </a:stretch>
        </p:blipFill>
        <p:spPr>
          <a:xfrm>
            <a:off x="2974694" y="1456270"/>
            <a:ext cx="2728505" cy="2695632"/>
          </a:xfrm>
          <a:prstGeom prst="rect">
            <a:avLst/>
          </a:prstGeom>
        </p:spPr>
      </p:pic>
      <p:pic>
        <p:nvPicPr>
          <p:cNvPr id="9" name="図 8" descr="砂漠を走る車&#10;&#10;中程度の精度で自動的に生成された説明">
            <a:extLst>
              <a:ext uri="{FF2B5EF4-FFF2-40B4-BE49-F238E27FC236}">
                <a16:creationId xmlns:a16="http://schemas.microsoft.com/office/drawing/2014/main" id="{A9E16670-0F67-9D9D-4511-9C99F804621C}"/>
              </a:ext>
            </a:extLst>
          </p:cNvPr>
          <p:cNvPicPr>
            <a:picLocks noChangeAspect="1"/>
          </p:cNvPicPr>
          <p:nvPr/>
        </p:nvPicPr>
        <p:blipFill>
          <a:blip r:embed="rId4"/>
          <a:stretch>
            <a:fillRect/>
          </a:stretch>
        </p:blipFill>
        <p:spPr>
          <a:xfrm>
            <a:off x="2970183" y="4779195"/>
            <a:ext cx="2671108" cy="1777104"/>
          </a:xfrm>
          <a:prstGeom prst="rect">
            <a:avLst/>
          </a:prstGeom>
        </p:spPr>
      </p:pic>
      <p:pic>
        <p:nvPicPr>
          <p:cNvPr id="1026" name="Picture 2" descr="Image">
            <a:extLst>
              <a:ext uri="{FF2B5EF4-FFF2-40B4-BE49-F238E27FC236}">
                <a16:creationId xmlns:a16="http://schemas.microsoft.com/office/drawing/2014/main" id="{68C81FE5-FCD0-E72D-461B-0EC020F41A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69"/>
          <a:stretch/>
        </p:blipFill>
        <p:spPr bwMode="auto">
          <a:xfrm>
            <a:off x="6583423" y="2129840"/>
            <a:ext cx="5392497" cy="32675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D9A25A2E-E7D8-E128-815E-C0D259CA5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80" y="1005100"/>
            <a:ext cx="2544271" cy="5622123"/>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1D7C0318-E711-2A4C-F3D6-C22E13168319}"/>
              </a:ext>
            </a:extLst>
          </p:cNvPr>
          <p:cNvSpPr txBox="1"/>
          <p:nvPr/>
        </p:nvSpPr>
        <p:spPr>
          <a:xfrm>
            <a:off x="10460068" y="9011"/>
            <a:ext cx="1723549" cy="276999"/>
          </a:xfrm>
          <a:prstGeom prst="rect">
            <a:avLst/>
          </a:prstGeom>
          <a:noFill/>
        </p:spPr>
        <p:txBody>
          <a:bodyPr wrap="none" rtlCol="0">
            <a:spAutoFit/>
          </a:bodyPr>
          <a:lstStyle/>
          <a:p>
            <a:r>
              <a:rPr lang="en-US" altLang="ja-JP" sz="1200" dirty="0"/>
              <a:t>※</a:t>
            </a:r>
            <a:r>
              <a:rPr lang="ja-JP" altLang="en-US" sz="1200"/>
              <a:t>クルマの模型を例に</a:t>
            </a:r>
            <a:endParaRPr kumimoji="1" lang="ja-JP" altLang="en-US" sz="1200"/>
          </a:p>
        </p:txBody>
      </p:sp>
      <p:sp>
        <p:nvSpPr>
          <p:cNvPr id="12" name="テキスト ボックス 11">
            <a:extLst>
              <a:ext uri="{FF2B5EF4-FFF2-40B4-BE49-F238E27FC236}">
                <a16:creationId xmlns:a16="http://schemas.microsoft.com/office/drawing/2014/main" id="{1629C63F-C7F4-4B85-6184-EBCEC2B02CA3}"/>
              </a:ext>
            </a:extLst>
          </p:cNvPr>
          <p:cNvSpPr txBox="1"/>
          <p:nvPr/>
        </p:nvSpPr>
        <p:spPr>
          <a:xfrm>
            <a:off x="2941485" y="4352046"/>
            <a:ext cx="2148100" cy="430887"/>
          </a:xfrm>
          <a:prstGeom prst="rect">
            <a:avLst/>
          </a:prstGeom>
          <a:noFill/>
        </p:spPr>
        <p:txBody>
          <a:bodyPr wrap="square" rtlCol="0">
            <a:spAutoFit/>
          </a:bodyPr>
          <a:lstStyle/>
          <a:p>
            <a:r>
              <a:rPr lang="ja-JP" altLang="en-US" sz="1100"/>
              <a:t>自分のミニカーを好きな情景に合成できたり</a:t>
            </a:r>
            <a:r>
              <a:rPr lang="en-US" altLang="ja-JP" sz="1100" dirty="0"/>
              <a:t>…</a:t>
            </a:r>
            <a:endParaRPr kumimoji="1" lang="ja-JP" altLang="en-US" sz="1100"/>
          </a:p>
        </p:txBody>
      </p:sp>
      <p:sp>
        <p:nvSpPr>
          <p:cNvPr id="13" name="テキスト ボックス 12">
            <a:extLst>
              <a:ext uri="{FF2B5EF4-FFF2-40B4-BE49-F238E27FC236}">
                <a16:creationId xmlns:a16="http://schemas.microsoft.com/office/drawing/2014/main" id="{3407E12C-4429-4054-1BEE-6FEF67BF1AF3}"/>
              </a:ext>
            </a:extLst>
          </p:cNvPr>
          <p:cNvSpPr txBox="1"/>
          <p:nvPr/>
        </p:nvSpPr>
        <p:spPr>
          <a:xfrm>
            <a:off x="3033601" y="1096876"/>
            <a:ext cx="2728505" cy="430887"/>
          </a:xfrm>
          <a:prstGeom prst="rect">
            <a:avLst/>
          </a:prstGeom>
          <a:noFill/>
        </p:spPr>
        <p:txBody>
          <a:bodyPr wrap="square" rtlCol="0">
            <a:spAutoFit/>
          </a:bodyPr>
          <a:lstStyle/>
          <a:p>
            <a:r>
              <a:rPr lang="ja-JP" altLang="en-US" sz="1100"/>
              <a:t>ミニカーをショーケースの枠に</a:t>
            </a:r>
            <a:endParaRPr lang="en-US" altLang="ja-JP" sz="1100" dirty="0"/>
          </a:p>
          <a:p>
            <a:r>
              <a:rPr lang="ja-JP" altLang="en-US" sz="1100"/>
              <a:t>乗っけられたり</a:t>
            </a:r>
            <a:r>
              <a:rPr lang="en-US" altLang="ja-JP" sz="800" dirty="0"/>
              <a:t>(</a:t>
            </a:r>
            <a:r>
              <a:rPr lang="ja-JP" altLang="en-US" sz="800"/>
              <a:t>えらい雑な絵でスミマセン</a:t>
            </a:r>
            <a:r>
              <a:rPr lang="en-US" altLang="ja-JP" sz="800" dirty="0"/>
              <a:t>…)</a:t>
            </a:r>
            <a:endParaRPr kumimoji="1" lang="ja-JP" altLang="en-US" sz="1100"/>
          </a:p>
        </p:txBody>
      </p:sp>
      <p:sp>
        <p:nvSpPr>
          <p:cNvPr id="14" name="テキスト ボックス 13">
            <a:extLst>
              <a:ext uri="{FF2B5EF4-FFF2-40B4-BE49-F238E27FC236}">
                <a16:creationId xmlns:a16="http://schemas.microsoft.com/office/drawing/2014/main" id="{C4B1E901-3A49-B9EB-F3EA-5FC84FD46383}"/>
              </a:ext>
            </a:extLst>
          </p:cNvPr>
          <p:cNvSpPr txBox="1"/>
          <p:nvPr/>
        </p:nvSpPr>
        <p:spPr>
          <a:xfrm>
            <a:off x="146650" y="770146"/>
            <a:ext cx="2789546" cy="261610"/>
          </a:xfrm>
          <a:prstGeom prst="rect">
            <a:avLst/>
          </a:prstGeom>
          <a:noFill/>
        </p:spPr>
        <p:txBody>
          <a:bodyPr wrap="none" rtlCol="0">
            <a:spAutoFit/>
          </a:bodyPr>
          <a:lstStyle/>
          <a:p>
            <a:r>
              <a:rPr kumimoji="1" lang="ja-JP" altLang="en-US" sz="1100"/>
              <a:t>ミニカーの斜め</a:t>
            </a:r>
            <a:r>
              <a:rPr kumimoji="1" lang="en-US" altLang="ja-JP" sz="1100" dirty="0"/>
              <a:t>/</a:t>
            </a:r>
            <a:r>
              <a:rPr kumimoji="1" lang="ja-JP" altLang="en-US" sz="1100"/>
              <a:t>横</a:t>
            </a:r>
            <a:r>
              <a:rPr kumimoji="1" lang="en-US" altLang="ja-JP" sz="1100" dirty="0"/>
              <a:t>/</a:t>
            </a:r>
            <a:r>
              <a:rPr kumimoji="1" lang="ja-JP" altLang="en-US" sz="1100"/>
              <a:t>前</a:t>
            </a:r>
            <a:r>
              <a:rPr kumimoji="1" lang="en-US" altLang="ja-JP" sz="1100" dirty="0"/>
              <a:t>/</a:t>
            </a:r>
            <a:r>
              <a:rPr lang="ja-JP" altLang="en-US" sz="1100"/>
              <a:t>後ろを見れたり</a:t>
            </a:r>
            <a:r>
              <a:rPr lang="en-US" altLang="ja-JP" sz="1100" dirty="0"/>
              <a:t>…</a:t>
            </a:r>
            <a:endParaRPr kumimoji="1" lang="ja-JP" altLang="en-US" sz="1100"/>
          </a:p>
        </p:txBody>
      </p:sp>
      <p:sp>
        <p:nvSpPr>
          <p:cNvPr id="16" name="テキスト ボックス 15">
            <a:extLst>
              <a:ext uri="{FF2B5EF4-FFF2-40B4-BE49-F238E27FC236}">
                <a16:creationId xmlns:a16="http://schemas.microsoft.com/office/drawing/2014/main" id="{DEF4F212-FA4A-A4A9-1939-4A630A19C0EB}"/>
              </a:ext>
            </a:extLst>
          </p:cNvPr>
          <p:cNvSpPr txBox="1"/>
          <p:nvPr/>
        </p:nvSpPr>
        <p:spPr>
          <a:xfrm>
            <a:off x="765446" y="427470"/>
            <a:ext cx="4339650" cy="369332"/>
          </a:xfrm>
          <a:prstGeom prst="rect">
            <a:avLst/>
          </a:prstGeom>
          <a:noFill/>
        </p:spPr>
        <p:txBody>
          <a:bodyPr wrap="none" rtlCol="0">
            <a:spAutoFit/>
          </a:bodyPr>
          <a:lstStyle/>
          <a:p>
            <a:r>
              <a:rPr kumimoji="1" lang="en-US" altLang="ja-JP" dirty="0"/>
              <a:t>〜</a:t>
            </a:r>
            <a:r>
              <a:rPr kumimoji="1" lang="ja-JP" altLang="en-US"/>
              <a:t>オンラインコレクションストレージ</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7F1019C6-BD4B-164B-4EC2-D1830ADAE7A4}"/>
              </a:ext>
            </a:extLst>
          </p:cNvPr>
          <p:cNvSpPr txBox="1"/>
          <p:nvPr/>
        </p:nvSpPr>
        <p:spPr>
          <a:xfrm>
            <a:off x="146650" y="6610896"/>
            <a:ext cx="1261884" cy="253916"/>
          </a:xfrm>
          <a:prstGeom prst="rect">
            <a:avLst/>
          </a:prstGeom>
          <a:noFill/>
        </p:spPr>
        <p:txBody>
          <a:bodyPr wrap="none" rtlCol="0">
            <a:spAutoFit/>
          </a:bodyPr>
          <a:lstStyle/>
          <a:p>
            <a:r>
              <a:rPr kumimoji="1" lang="en-US" altLang="ja-JP" sz="1050" dirty="0"/>
              <a:t>※</a:t>
            </a:r>
            <a:r>
              <a:rPr kumimoji="1" lang="ja-JP" altLang="en-US" sz="1050"/>
              <a:t>チーアカの課題</a:t>
            </a:r>
          </a:p>
        </p:txBody>
      </p:sp>
      <p:sp>
        <p:nvSpPr>
          <p:cNvPr id="19" name="テキスト ボックス 18">
            <a:extLst>
              <a:ext uri="{FF2B5EF4-FFF2-40B4-BE49-F238E27FC236}">
                <a16:creationId xmlns:a16="http://schemas.microsoft.com/office/drawing/2014/main" id="{B0D592E0-B2A1-BAD8-E817-D8C8AE43F4D1}"/>
              </a:ext>
            </a:extLst>
          </p:cNvPr>
          <p:cNvSpPr txBox="1"/>
          <p:nvPr/>
        </p:nvSpPr>
        <p:spPr>
          <a:xfrm>
            <a:off x="7086906" y="397990"/>
            <a:ext cx="3877985" cy="369332"/>
          </a:xfrm>
          <a:prstGeom prst="rect">
            <a:avLst/>
          </a:prstGeom>
          <a:noFill/>
        </p:spPr>
        <p:txBody>
          <a:bodyPr wrap="none" rtlCol="0">
            <a:spAutoFit/>
          </a:bodyPr>
          <a:lstStyle/>
          <a:p>
            <a:r>
              <a:rPr kumimoji="1" lang="en-US" altLang="ja-JP" dirty="0"/>
              <a:t>〜</a:t>
            </a:r>
            <a:r>
              <a:rPr lang="ja-JP" altLang="en-US"/>
              <a:t>モノ</a:t>
            </a:r>
            <a:r>
              <a:rPr kumimoji="1" lang="ja-JP" altLang="en-US"/>
              <a:t>づくりプロセスアーカイブ</a:t>
            </a:r>
            <a:r>
              <a:rPr kumimoji="1" lang="en-US" altLang="ja-JP" dirty="0"/>
              <a:t>〜</a:t>
            </a:r>
            <a:endParaRPr kumimoji="1" lang="ja-JP" altLang="en-US"/>
          </a:p>
        </p:txBody>
      </p:sp>
      <p:sp>
        <p:nvSpPr>
          <p:cNvPr id="20" name="テキスト ボックス 19">
            <a:extLst>
              <a:ext uri="{FF2B5EF4-FFF2-40B4-BE49-F238E27FC236}">
                <a16:creationId xmlns:a16="http://schemas.microsoft.com/office/drawing/2014/main" id="{0DFF027C-356A-2FFB-2829-746C12869E8D}"/>
              </a:ext>
            </a:extLst>
          </p:cNvPr>
          <p:cNvSpPr txBox="1"/>
          <p:nvPr/>
        </p:nvSpPr>
        <p:spPr>
          <a:xfrm>
            <a:off x="0" y="-34195"/>
            <a:ext cx="3042821" cy="461665"/>
          </a:xfrm>
          <a:prstGeom prst="rect">
            <a:avLst/>
          </a:prstGeom>
          <a:noFill/>
        </p:spPr>
        <p:txBody>
          <a:bodyPr wrap="none" rtlCol="0">
            <a:spAutoFit/>
          </a:bodyPr>
          <a:lstStyle/>
          <a:p>
            <a:r>
              <a:rPr lang="en-US" altLang="ja-JP" sz="2400" b="1" u="sng" dirty="0"/>
              <a:t>◉</a:t>
            </a:r>
            <a:r>
              <a:rPr kumimoji="1" lang="en-US" altLang="ja-JP" sz="2400" b="1" u="sng" dirty="0"/>
              <a:t> </a:t>
            </a:r>
            <a:r>
              <a:rPr kumimoji="1" lang="ja-JP" altLang="en-US" sz="2400" b="1" u="sng"/>
              <a:t>アイデアイメージ</a:t>
            </a:r>
          </a:p>
        </p:txBody>
      </p:sp>
      <p:sp>
        <p:nvSpPr>
          <p:cNvPr id="21" name="テキスト ボックス 20">
            <a:extLst>
              <a:ext uri="{FF2B5EF4-FFF2-40B4-BE49-F238E27FC236}">
                <a16:creationId xmlns:a16="http://schemas.microsoft.com/office/drawing/2014/main" id="{627CD774-C9FE-C9DE-339E-D1CD3F0B65D4}"/>
              </a:ext>
            </a:extLst>
          </p:cNvPr>
          <p:cNvSpPr txBox="1"/>
          <p:nvPr/>
        </p:nvSpPr>
        <p:spPr>
          <a:xfrm>
            <a:off x="6583423" y="1194660"/>
            <a:ext cx="2877711" cy="523220"/>
          </a:xfrm>
          <a:prstGeom prst="rect">
            <a:avLst/>
          </a:prstGeom>
          <a:noFill/>
        </p:spPr>
        <p:txBody>
          <a:bodyPr wrap="none" rtlCol="0">
            <a:spAutoFit/>
          </a:bodyPr>
          <a:lstStyle/>
          <a:p>
            <a:r>
              <a:rPr lang="ja-JP" altLang="en-US" sz="1400"/>
              <a:t>下図はプラモデルの作成を例に。</a:t>
            </a:r>
            <a:endParaRPr lang="en-US" altLang="ja-JP" sz="1400" dirty="0"/>
          </a:p>
          <a:p>
            <a:r>
              <a:rPr kumimoji="1" lang="en-US" altLang="ja-JP" sz="1400" dirty="0"/>
              <a:t>DIY</a:t>
            </a:r>
            <a:r>
              <a:rPr kumimoji="1" lang="ja-JP" altLang="en-US" sz="1400"/>
              <a:t>やガーデニングでも応用可。</a:t>
            </a:r>
          </a:p>
        </p:txBody>
      </p:sp>
      <p:sp>
        <p:nvSpPr>
          <p:cNvPr id="24" name="乗算記号 23">
            <a:extLst>
              <a:ext uri="{FF2B5EF4-FFF2-40B4-BE49-F238E27FC236}">
                <a16:creationId xmlns:a16="http://schemas.microsoft.com/office/drawing/2014/main" id="{14603E32-6F9B-3E4A-133E-809C1F9399BE}"/>
              </a:ext>
            </a:extLst>
          </p:cNvPr>
          <p:cNvSpPr/>
          <p:nvPr/>
        </p:nvSpPr>
        <p:spPr>
          <a:xfrm>
            <a:off x="5712334" y="3080398"/>
            <a:ext cx="871089" cy="837998"/>
          </a:xfrm>
          <a:prstGeom prst="mathMultiply">
            <a:avLst>
              <a:gd name="adj1" fmla="val 19405"/>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54C6D92-7533-04FC-A8CF-22BE2B7FEC6D}"/>
              </a:ext>
            </a:extLst>
          </p:cNvPr>
          <p:cNvSpPr txBox="1"/>
          <p:nvPr/>
        </p:nvSpPr>
        <p:spPr>
          <a:xfrm>
            <a:off x="6671370" y="5456714"/>
            <a:ext cx="1566454" cy="253916"/>
          </a:xfrm>
          <a:prstGeom prst="rect">
            <a:avLst/>
          </a:prstGeom>
          <a:noFill/>
        </p:spPr>
        <p:txBody>
          <a:bodyPr wrap="none" rtlCol="0">
            <a:spAutoFit/>
          </a:bodyPr>
          <a:lstStyle/>
          <a:p>
            <a:r>
              <a:rPr kumimoji="1" lang="en-US" altLang="ja-JP" sz="1050" dirty="0"/>
              <a:t>※</a:t>
            </a:r>
            <a:r>
              <a:rPr kumimoji="1" lang="ja-JP" altLang="en-US" sz="1050"/>
              <a:t>クイズアプリの課題</a:t>
            </a:r>
            <a:r>
              <a:rPr kumimoji="1" lang="en-US" altLang="ja-JP" sz="1050" dirty="0"/>
              <a:t>.</a:t>
            </a:r>
          </a:p>
        </p:txBody>
      </p:sp>
      <p:sp>
        <p:nvSpPr>
          <p:cNvPr id="26" name="テキスト ボックス 25">
            <a:extLst>
              <a:ext uri="{FF2B5EF4-FFF2-40B4-BE49-F238E27FC236}">
                <a16:creationId xmlns:a16="http://schemas.microsoft.com/office/drawing/2014/main" id="{B72EAE6D-A322-969F-79F8-5CC605B122C2}"/>
              </a:ext>
            </a:extLst>
          </p:cNvPr>
          <p:cNvSpPr txBox="1"/>
          <p:nvPr/>
        </p:nvSpPr>
        <p:spPr>
          <a:xfrm>
            <a:off x="6671370" y="6113567"/>
            <a:ext cx="5175849" cy="646331"/>
          </a:xfrm>
          <a:prstGeom prst="rect">
            <a:avLst/>
          </a:prstGeom>
          <a:noFill/>
        </p:spPr>
        <p:txBody>
          <a:bodyPr wrap="square" rtlCol="0">
            <a:spAutoFit/>
          </a:bodyPr>
          <a:lstStyle/>
          <a:p>
            <a:r>
              <a:rPr kumimoji="1" lang="ja-JP" altLang="en-US"/>
              <a:t>ブログでもなく</a:t>
            </a:r>
            <a:r>
              <a:rPr kumimoji="1" lang="en-US" altLang="ja-JP" dirty="0" err="1"/>
              <a:t>youtube</a:t>
            </a:r>
            <a:r>
              <a:rPr kumimoji="1" lang="ja-JP" altLang="en-US"/>
              <a:t>でもなく</a:t>
            </a:r>
            <a:r>
              <a:rPr kumimoji="1" lang="en-US" altLang="ja-JP" dirty="0"/>
              <a:t>twitter</a:t>
            </a:r>
            <a:r>
              <a:rPr kumimoji="1" lang="ja-JP" altLang="en-US"/>
              <a:t>でもない、綺麗で美しく美術館のような場を目指す。</a:t>
            </a:r>
          </a:p>
        </p:txBody>
      </p:sp>
      <p:sp>
        <p:nvSpPr>
          <p:cNvPr id="27" name="テキスト ボックス 26">
            <a:extLst>
              <a:ext uri="{FF2B5EF4-FFF2-40B4-BE49-F238E27FC236}">
                <a16:creationId xmlns:a16="http://schemas.microsoft.com/office/drawing/2014/main" id="{403255E6-476B-9432-DE14-4BD7201B06AD}"/>
              </a:ext>
            </a:extLst>
          </p:cNvPr>
          <p:cNvSpPr txBox="1"/>
          <p:nvPr/>
        </p:nvSpPr>
        <p:spPr>
          <a:xfrm>
            <a:off x="5847882" y="2941898"/>
            <a:ext cx="646331" cy="276999"/>
          </a:xfrm>
          <a:prstGeom prst="rect">
            <a:avLst/>
          </a:prstGeom>
          <a:noFill/>
        </p:spPr>
        <p:txBody>
          <a:bodyPr wrap="none" rtlCol="0">
            <a:spAutoFit/>
          </a:bodyPr>
          <a:lstStyle/>
          <a:p>
            <a:r>
              <a:rPr lang="ja-JP" altLang="en-US" sz="1200">
                <a:solidFill>
                  <a:srgbClr val="FF0000"/>
                </a:solidFill>
              </a:rPr>
              <a:t>掛ける</a:t>
            </a:r>
            <a:endParaRPr kumimoji="1" lang="ja-JP" altLang="en-US" sz="1200">
              <a:solidFill>
                <a:srgbClr val="FF0000"/>
              </a:solidFill>
            </a:endParaRPr>
          </a:p>
        </p:txBody>
      </p:sp>
      <p:sp>
        <p:nvSpPr>
          <p:cNvPr id="2" name="スライド番号プレースホルダー 1">
            <a:extLst>
              <a:ext uri="{FF2B5EF4-FFF2-40B4-BE49-F238E27FC236}">
                <a16:creationId xmlns:a16="http://schemas.microsoft.com/office/drawing/2014/main" id="{9CA8AA6E-21C8-E5C7-4456-349510E28674}"/>
              </a:ext>
            </a:extLst>
          </p:cNvPr>
          <p:cNvSpPr>
            <a:spLocks noGrp="1"/>
          </p:cNvSpPr>
          <p:nvPr>
            <p:ph type="sldNum" sz="quarter" idx="12"/>
          </p:nvPr>
        </p:nvSpPr>
        <p:spPr/>
        <p:txBody>
          <a:bodyPr/>
          <a:lstStyle/>
          <a:p>
            <a:fld id="{B38B1893-4C59-C548-8250-79C52F79CE97}" type="slidenum">
              <a:rPr kumimoji="1" lang="ja-JP" altLang="en-US" smtClean="0"/>
              <a:t>13</a:t>
            </a:fld>
            <a:endParaRPr kumimoji="1" lang="ja-JP" altLang="en-US"/>
          </a:p>
        </p:txBody>
      </p:sp>
    </p:spTree>
    <p:extLst>
      <p:ext uri="{BB962C8B-B14F-4D97-AF65-F5344CB8AC3E}">
        <p14:creationId xmlns:p14="http://schemas.microsoft.com/office/powerpoint/2010/main" val="387322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A714AB-5E71-9AE7-869C-A16B37BB3C07}"/>
              </a:ext>
            </a:extLst>
          </p:cNvPr>
          <p:cNvSpPr>
            <a:spLocks noGrp="1"/>
          </p:cNvSpPr>
          <p:nvPr>
            <p:ph type="title"/>
          </p:nvPr>
        </p:nvSpPr>
        <p:spPr>
          <a:xfrm>
            <a:off x="0" y="0"/>
            <a:ext cx="10515600" cy="1325563"/>
          </a:xfrm>
        </p:spPr>
        <p:txBody>
          <a:bodyPr>
            <a:normAutofit/>
          </a:bodyPr>
          <a:lstStyle/>
          <a:p>
            <a:r>
              <a:rPr lang="ja-JP" altLang="en-US" sz="4000"/>
              <a:t>コンセプト</a:t>
            </a:r>
            <a:endParaRPr kumimoji="1" lang="ja-JP" altLang="en-US" sz="4000"/>
          </a:p>
        </p:txBody>
      </p:sp>
      <p:sp>
        <p:nvSpPr>
          <p:cNvPr id="9" name="テキスト ボックス 8">
            <a:extLst>
              <a:ext uri="{FF2B5EF4-FFF2-40B4-BE49-F238E27FC236}">
                <a16:creationId xmlns:a16="http://schemas.microsoft.com/office/drawing/2014/main" id="{24A026BF-E71A-902B-6829-0CAB6AB62726}"/>
              </a:ext>
            </a:extLst>
          </p:cNvPr>
          <p:cNvSpPr txBox="1"/>
          <p:nvPr/>
        </p:nvSpPr>
        <p:spPr>
          <a:xfrm>
            <a:off x="529412" y="2521059"/>
            <a:ext cx="11133176" cy="1815882"/>
          </a:xfrm>
          <a:prstGeom prst="rect">
            <a:avLst/>
          </a:prstGeom>
          <a:noFill/>
        </p:spPr>
        <p:txBody>
          <a:bodyPr wrap="none" rtlCol="0">
            <a:spAutoFit/>
          </a:bodyPr>
          <a:lstStyle/>
          <a:p>
            <a:pPr algn="ctr"/>
            <a:r>
              <a:rPr lang="ja-JP" altLang="en-US" sz="3600" b="1"/>
              <a:t>“</a:t>
            </a:r>
            <a:r>
              <a:rPr kumimoji="1" lang="ja-JP" altLang="en-US" sz="3600" b="1"/>
              <a:t>自分の好き</a:t>
            </a:r>
            <a:r>
              <a:rPr lang="ja-JP" altLang="en-US" sz="3600" b="1"/>
              <a:t>”</a:t>
            </a:r>
            <a:r>
              <a:rPr kumimoji="1" lang="ja-JP" altLang="en-US" sz="3200"/>
              <a:t>に没頭して</a:t>
            </a:r>
            <a:r>
              <a:rPr kumimoji="1" lang="ja-JP" altLang="en-US" sz="3600" b="1"/>
              <a:t>“優しい社会”</a:t>
            </a:r>
            <a:r>
              <a:rPr kumimoji="1" lang="ja-JP" altLang="en-US" sz="3200"/>
              <a:t>を作る。</a:t>
            </a:r>
            <a:endParaRPr kumimoji="1" lang="en-US" altLang="ja-JP" sz="3200" dirty="0"/>
          </a:p>
          <a:p>
            <a:pPr algn="ctr"/>
            <a:endParaRPr kumimoji="1" lang="en-US" altLang="ja-JP" sz="2800" dirty="0"/>
          </a:p>
          <a:p>
            <a:pPr algn="ctr"/>
            <a:endParaRPr kumimoji="1" lang="en-US" altLang="ja-JP" sz="2400" dirty="0"/>
          </a:p>
          <a:p>
            <a:pPr algn="ctr"/>
            <a:r>
              <a:rPr kumimoji="1" lang="en-US" altLang="ja-JP" sz="2400" dirty="0"/>
              <a:t>〜 </a:t>
            </a:r>
            <a:r>
              <a:rPr kumimoji="1" lang="ja-JP" altLang="en-US" sz="2400" b="1"/>
              <a:t>オンライン上のコレクションストレージ</a:t>
            </a:r>
            <a:r>
              <a:rPr lang="ja-JP" altLang="en-US" sz="2400"/>
              <a:t>＆</a:t>
            </a:r>
            <a:r>
              <a:rPr lang="ja-JP" altLang="en-US" sz="2400" b="1"/>
              <a:t>モノづくり</a:t>
            </a:r>
            <a:r>
              <a:rPr kumimoji="1" lang="ja-JP" altLang="en-US" sz="2400" b="1"/>
              <a:t>プロセスアーカイブ</a:t>
            </a:r>
            <a:r>
              <a:rPr kumimoji="1" lang="en-US" altLang="ja-JP" sz="2400" b="1" dirty="0"/>
              <a:t> </a:t>
            </a:r>
            <a:r>
              <a:rPr kumimoji="1" lang="en-US" altLang="ja-JP" sz="2400" dirty="0"/>
              <a:t>〜</a:t>
            </a:r>
            <a:endParaRPr kumimoji="1" lang="ja-JP" altLang="en-US" sz="2400"/>
          </a:p>
        </p:txBody>
      </p:sp>
      <p:sp>
        <p:nvSpPr>
          <p:cNvPr id="3" name="スライド番号プレースホルダー 2">
            <a:extLst>
              <a:ext uri="{FF2B5EF4-FFF2-40B4-BE49-F238E27FC236}">
                <a16:creationId xmlns:a16="http://schemas.microsoft.com/office/drawing/2014/main" id="{441D2F21-1718-8AFB-0409-CDF5B2481596}"/>
              </a:ext>
            </a:extLst>
          </p:cNvPr>
          <p:cNvSpPr>
            <a:spLocks noGrp="1"/>
          </p:cNvSpPr>
          <p:nvPr>
            <p:ph type="sldNum" sz="quarter" idx="12"/>
          </p:nvPr>
        </p:nvSpPr>
        <p:spPr/>
        <p:txBody>
          <a:bodyPr/>
          <a:lstStyle/>
          <a:p>
            <a:fld id="{B38B1893-4C59-C548-8250-79C52F79CE97}" type="slidenum">
              <a:rPr kumimoji="1" lang="ja-JP" altLang="en-US" smtClean="0"/>
              <a:t>2</a:t>
            </a:fld>
            <a:endParaRPr kumimoji="1" lang="ja-JP" altLang="en-US"/>
          </a:p>
        </p:txBody>
      </p:sp>
    </p:spTree>
    <p:extLst>
      <p:ext uri="{BB962C8B-B14F-4D97-AF65-F5344CB8AC3E}">
        <p14:creationId xmlns:p14="http://schemas.microsoft.com/office/powerpoint/2010/main" val="200865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1EA08F5-BCEC-53E5-B7FD-30BC2E27234B}"/>
              </a:ext>
            </a:extLst>
          </p:cNvPr>
          <p:cNvSpPr>
            <a:spLocks noGrp="1"/>
          </p:cNvSpPr>
          <p:nvPr>
            <p:ph type="title"/>
          </p:nvPr>
        </p:nvSpPr>
        <p:spPr>
          <a:xfrm>
            <a:off x="0" y="2889"/>
            <a:ext cx="10515600" cy="1325563"/>
          </a:xfrm>
        </p:spPr>
        <p:txBody>
          <a:bodyPr>
            <a:normAutofit/>
          </a:bodyPr>
          <a:lstStyle/>
          <a:p>
            <a:r>
              <a:rPr kumimoji="1" lang="en-US" altLang="ja-JP" sz="4000" dirty="0"/>
              <a:t>Why me / Who</a:t>
            </a:r>
            <a:r>
              <a:rPr kumimoji="1" lang="ja-JP" altLang="en-US" sz="4000"/>
              <a:t>・</a:t>
            </a:r>
            <a:r>
              <a:rPr kumimoji="1" lang="en-US" altLang="ja-JP" sz="4000" dirty="0"/>
              <a:t>What / How</a:t>
            </a:r>
            <a:endParaRPr kumimoji="1" lang="ja-JP" altLang="en-US" sz="4000"/>
          </a:p>
        </p:txBody>
      </p:sp>
      <p:graphicFrame>
        <p:nvGraphicFramePr>
          <p:cNvPr id="5" name="図表 4">
            <a:extLst>
              <a:ext uri="{FF2B5EF4-FFF2-40B4-BE49-F238E27FC236}">
                <a16:creationId xmlns:a16="http://schemas.microsoft.com/office/drawing/2014/main" id="{3880722E-57A7-548A-BD53-4912FB73E5CC}"/>
              </a:ext>
            </a:extLst>
          </p:cNvPr>
          <p:cNvGraphicFramePr/>
          <p:nvPr>
            <p:extLst>
              <p:ext uri="{D42A27DB-BD31-4B8C-83A1-F6EECF244321}">
                <p14:modId xmlns:p14="http://schemas.microsoft.com/office/powerpoint/2010/main" val="1197307452"/>
              </p:ext>
            </p:extLst>
          </p:nvPr>
        </p:nvGraphicFramePr>
        <p:xfrm>
          <a:off x="220453" y="1328452"/>
          <a:ext cx="6594415" cy="513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4DF6E2E3-F16F-FD8F-5742-C62D42DDAEFE}"/>
              </a:ext>
            </a:extLst>
          </p:cNvPr>
          <p:cNvSpPr txBox="1"/>
          <p:nvPr/>
        </p:nvSpPr>
        <p:spPr>
          <a:xfrm>
            <a:off x="6542546" y="4887082"/>
            <a:ext cx="5778845" cy="1446550"/>
          </a:xfrm>
          <a:prstGeom prst="rect">
            <a:avLst/>
          </a:prstGeom>
          <a:noFill/>
        </p:spPr>
        <p:txBody>
          <a:bodyPr wrap="square" rtlCol="0">
            <a:spAutoFit/>
          </a:bodyPr>
          <a:lstStyle/>
          <a:p>
            <a:r>
              <a:rPr kumimoji="1" lang="en-US" altLang="ja-JP" sz="2800" b="1" dirty="0">
                <a:solidFill>
                  <a:srgbClr val="FF0000"/>
                </a:solidFill>
              </a:rPr>
              <a:t>Why me </a:t>
            </a:r>
            <a:r>
              <a:rPr kumimoji="1" lang="en-US" altLang="ja-JP" sz="2800" dirty="0"/>
              <a:t>=</a:t>
            </a:r>
          </a:p>
          <a:p>
            <a:r>
              <a:rPr kumimoji="1" lang="ja-JP" altLang="en-US" sz="1800"/>
              <a:t>　</a:t>
            </a:r>
            <a:r>
              <a:rPr kumimoji="1" lang="ja-JP" altLang="en-US" sz="2000"/>
              <a:t>・優しい世界の追求</a:t>
            </a:r>
            <a:r>
              <a:rPr lang="ja-JP" altLang="en-US" sz="2000"/>
              <a:t>　</a:t>
            </a:r>
            <a:endParaRPr lang="en-US" altLang="ja-JP" dirty="0"/>
          </a:p>
          <a:p>
            <a:r>
              <a:rPr lang="ja-JP" altLang="en-US" sz="2000"/>
              <a:t>　・</a:t>
            </a:r>
            <a:r>
              <a:rPr kumimoji="1" lang="ja-JP" altLang="en-US" sz="2000"/>
              <a:t>本質を追求した美しいもの</a:t>
            </a:r>
            <a:r>
              <a:rPr lang="ja-JP" altLang="en-US" sz="2000"/>
              <a:t>モノ</a:t>
            </a:r>
            <a:r>
              <a:rPr lang="en-US" altLang="ja-JP" sz="2000" dirty="0"/>
              <a:t>(※)</a:t>
            </a:r>
            <a:r>
              <a:rPr lang="ja-JP" altLang="en-US" sz="2000"/>
              <a:t>が好き</a:t>
            </a:r>
            <a:endParaRPr kumimoji="1" lang="en-US" altLang="ja-JP" sz="2000" dirty="0"/>
          </a:p>
          <a:p>
            <a:r>
              <a:rPr kumimoji="1" lang="ja-JP" altLang="en-US" sz="2000"/>
              <a:t>　・クルマが好き</a:t>
            </a:r>
          </a:p>
        </p:txBody>
      </p:sp>
      <p:sp>
        <p:nvSpPr>
          <p:cNvPr id="11" name="テキスト ボックス 10">
            <a:extLst>
              <a:ext uri="{FF2B5EF4-FFF2-40B4-BE49-F238E27FC236}">
                <a16:creationId xmlns:a16="http://schemas.microsoft.com/office/drawing/2014/main" id="{6C7D2D35-2A8A-AF64-743C-DA86CC973DE1}"/>
              </a:ext>
            </a:extLst>
          </p:cNvPr>
          <p:cNvSpPr txBox="1"/>
          <p:nvPr/>
        </p:nvSpPr>
        <p:spPr>
          <a:xfrm>
            <a:off x="9024245" y="6610631"/>
            <a:ext cx="1915909" cy="276999"/>
          </a:xfrm>
          <a:prstGeom prst="rect">
            <a:avLst/>
          </a:prstGeom>
          <a:noFill/>
        </p:spPr>
        <p:txBody>
          <a:bodyPr wrap="none" rtlCol="0">
            <a:spAutoFit/>
          </a:bodyPr>
          <a:lstStyle/>
          <a:p>
            <a:r>
              <a:rPr kumimoji="1" lang="en-US" altLang="ja-JP" sz="1200" dirty="0"/>
              <a:t>(※)</a:t>
            </a:r>
            <a:r>
              <a:rPr kumimoji="1" lang="ja-JP" altLang="en-US" sz="1200"/>
              <a:t>素直</a:t>
            </a:r>
            <a:r>
              <a:rPr kumimoji="1" lang="en-US" altLang="ja-JP" sz="1200" dirty="0"/>
              <a:t>/</a:t>
            </a:r>
            <a:r>
              <a:rPr kumimoji="1" lang="ja-JP" altLang="en-US" sz="1200"/>
              <a:t>納得できるもの</a:t>
            </a:r>
          </a:p>
        </p:txBody>
      </p:sp>
      <p:sp>
        <p:nvSpPr>
          <p:cNvPr id="12" name="スライド番号プレースホルダー 11">
            <a:extLst>
              <a:ext uri="{FF2B5EF4-FFF2-40B4-BE49-F238E27FC236}">
                <a16:creationId xmlns:a16="http://schemas.microsoft.com/office/drawing/2014/main" id="{7D72E474-7D6D-8ED4-6156-CF79915BC57E}"/>
              </a:ext>
            </a:extLst>
          </p:cNvPr>
          <p:cNvSpPr>
            <a:spLocks noGrp="1"/>
          </p:cNvSpPr>
          <p:nvPr>
            <p:ph type="sldNum" sz="quarter" idx="12"/>
          </p:nvPr>
        </p:nvSpPr>
        <p:spPr/>
        <p:txBody>
          <a:bodyPr/>
          <a:lstStyle/>
          <a:p>
            <a:fld id="{B38B1893-4C59-C548-8250-79C52F79CE97}" type="slidenum">
              <a:rPr kumimoji="1" lang="ja-JP" altLang="en-US" smtClean="0"/>
              <a:t>3</a:t>
            </a:fld>
            <a:endParaRPr kumimoji="1" lang="ja-JP" altLang="en-US"/>
          </a:p>
        </p:txBody>
      </p:sp>
      <p:sp>
        <p:nvSpPr>
          <p:cNvPr id="13" name="テキスト ボックス 12">
            <a:extLst>
              <a:ext uri="{FF2B5EF4-FFF2-40B4-BE49-F238E27FC236}">
                <a16:creationId xmlns:a16="http://schemas.microsoft.com/office/drawing/2014/main" id="{21CA7353-079D-BF0A-B5F1-8206FE6B3F5E}"/>
              </a:ext>
            </a:extLst>
          </p:cNvPr>
          <p:cNvSpPr txBox="1"/>
          <p:nvPr/>
        </p:nvSpPr>
        <p:spPr>
          <a:xfrm>
            <a:off x="5366483" y="3147083"/>
            <a:ext cx="6701872" cy="1446550"/>
          </a:xfrm>
          <a:prstGeom prst="rect">
            <a:avLst/>
          </a:prstGeom>
          <a:noFill/>
        </p:spPr>
        <p:txBody>
          <a:bodyPr wrap="square" rtlCol="0">
            <a:spAutoFit/>
          </a:bodyPr>
          <a:lstStyle/>
          <a:p>
            <a:r>
              <a:rPr kumimoji="1" lang="en-US" altLang="ja-JP" sz="2800" b="1" dirty="0">
                <a:solidFill>
                  <a:srgbClr val="FF0000"/>
                </a:solidFill>
              </a:rPr>
              <a:t>Who</a:t>
            </a:r>
            <a:r>
              <a:rPr kumimoji="1" lang="ja-JP" altLang="en-US" sz="2800" b="1">
                <a:solidFill>
                  <a:srgbClr val="FF0000"/>
                </a:solidFill>
              </a:rPr>
              <a:t>・</a:t>
            </a:r>
            <a:r>
              <a:rPr lang="en-US" altLang="ja-JP" sz="2800" b="1" dirty="0">
                <a:solidFill>
                  <a:srgbClr val="FF0000"/>
                </a:solidFill>
              </a:rPr>
              <a:t>What</a:t>
            </a:r>
            <a:r>
              <a:rPr kumimoji="1" lang="en-US" altLang="ja-JP" sz="2800" b="1" dirty="0">
                <a:solidFill>
                  <a:srgbClr val="FF0000"/>
                </a:solidFill>
              </a:rPr>
              <a:t> </a:t>
            </a:r>
            <a:r>
              <a:rPr kumimoji="1" lang="en-US" altLang="ja-JP" sz="2800" dirty="0"/>
              <a:t>=</a:t>
            </a:r>
          </a:p>
          <a:p>
            <a:r>
              <a:rPr lang="ja-JP" altLang="en-US"/>
              <a:t>　</a:t>
            </a:r>
            <a:r>
              <a:rPr lang="ja-JP" altLang="en-US" sz="2000"/>
              <a:t>「</a:t>
            </a:r>
            <a:r>
              <a:rPr kumimoji="1" lang="ja-JP" altLang="en-US" sz="2000"/>
              <a:t>居場所</a:t>
            </a:r>
            <a:r>
              <a:rPr kumimoji="1" lang="en-US" altLang="ja-JP" sz="2000" dirty="0"/>
              <a:t>/</a:t>
            </a:r>
            <a:r>
              <a:rPr kumimoji="1" lang="ja-JP" altLang="en-US" sz="2000"/>
              <a:t>自分の存在を感じれていない人」に、</a:t>
            </a:r>
            <a:endParaRPr kumimoji="1" lang="en-US" altLang="ja-JP" sz="2000" dirty="0"/>
          </a:p>
          <a:p>
            <a:r>
              <a:rPr lang="ja-JP" altLang="en-US" sz="2000"/>
              <a:t>　「</a:t>
            </a:r>
            <a:r>
              <a:rPr kumimoji="1" lang="ja-JP" altLang="en-US" sz="2000"/>
              <a:t>自分の</a:t>
            </a:r>
            <a:r>
              <a:rPr kumimoji="1" lang="en-US" altLang="ja-JP" sz="2000" dirty="0"/>
              <a:t>『</a:t>
            </a:r>
            <a:r>
              <a:rPr kumimoji="1" lang="ja-JP" altLang="en-US" sz="2000"/>
              <a:t>好き</a:t>
            </a:r>
            <a:r>
              <a:rPr kumimoji="1" lang="en-US" altLang="ja-JP" sz="2000" dirty="0"/>
              <a:t>』</a:t>
            </a:r>
            <a:r>
              <a:rPr kumimoji="1" lang="ja-JP" altLang="en-US" sz="2000"/>
              <a:t>に没頭できる場を</a:t>
            </a:r>
            <a:r>
              <a:rPr lang="ja-JP" altLang="en-US" sz="2000"/>
              <a:t>作り出し</a:t>
            </a:r>
            <a:r>
              <a:rPr kumimoji="1" lang="ja-JP" altLang="en-US" sz="2000"/>
              <a:t>、</a:t>
            </a:r>
            <a:endParaRPr kumimoji="1" lang="en-US" altLang="ja-JP" sz="2000" dirty="0"/>
          </a:p>
          <a:p>
            <a:r>
              <a:rPr lang="en-US" altLang="ja-JP" sz="2000" dirty="0"/>
              <a:t>     </a:t>
            </a:r>
            <a:r>
              <a:rPr lang="ja-JP" altLang="en-US" sz="2000"/>
              <a:t>心を安らげる時間」を提供</a:t>
            </a:r>
            <a:endParaRPr kumimoji="1" lang="ja-JP" altLang="en-US" sz="2000"/>
          </a:p>
        </p:txBody>
      </p:sp>
      <p:sp>
        <p:nvSpPr>
          <p:cNvPr id="14" name="テキスト ボックス 13">
            <a:extLst>
              <a:ext uri="{FF2B5EF4-FFF2-40B4-BE49-F238E27FC236}">
                <a16:creationId xmlns:a16="http://schemas.microsoft.com/office/drawing/2014/main" id="{B41978F4-3390-E08A-3918-F3CBCF60D4F5}"/>
              </a:ext>
            </a:extLst>
          </p:cNvPr>
          <p:cNvSpPr txBox="1"/>
          <p:nvPr/>
        </p:nvSpPr>
        <p:spPr>
          <a:xfrm>
            <a:off x="4526844" y="1542614"/>
            <a:ext cx="7032551" cy="830997"/>
          </a:xfrm>
          <a:prstGeom prst="rect">
            <a:avLst/>
          </a:prstGeom>
          <a:noFill/>
        </p:spPr>
        <p:txBody>
          <a:bodyPr wrap="square" rtlCol="0">
            <a:spAutoFit/>
          </a:bodyPr>
          <a:lstStyle/>
          <a:p>
            <a:r>
              <a:rPr kumimoji="1" lang="en-US" altLang="ja-JP" sz="2800" b="1" dirty="0">
                <a:solidFill>
                  <a:srgbClr val="FF0000"/>
                </a:solidFill>
              </a:rPr>
              <a:t>How </a:t>
            </a:r>
            <a:r>
              <a:rPr kumimoji="1" lang="en-US" altLang="ja-JP" sz="2800" dirty="0"/>
              <a:t>=</a:t>
            </a:r>
          </a:p>
          <a:p>
            <a:r>
              <a:rPr lang="ja-JP" altLang="en-US"/>
              <a:t>　</a:t>
            </a:r>
            <a:r>
              <a:rPr lang="ja-JP" altLang="en-US" sz="2000"/>
              <a:t>オンライン</a:t>
            </a:r>
            <a:r>
              <a:rPr kumimoji="1" lang="ja-JP" altLang="en-US" sz="2000"/>
              <a:t>上で</a:t>
            </a:r>
            <a:r>
              <a:rPr lang="ja-JP" altLang="en-US" sz="2000"/>
              <a:t>自分の趣味の世界に没入できる場を作る</a:t>
            </a:r>
            <a:endParaRPr kumimoji="1" lang="ja-JP" altLang="en-US"/>
          </a:p>
        </p:txBody>
      </p:sp>
    </p:spTree>
    <p:extLst>
      <p:ext uri="{BB962C8B-B14F-4D97-AF65-F5344CB8AC3E}">
        <p14:creationId xmlns:p14="http://schemas.microsoft.com/office/powerpoint/2010/main" val="33879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A714AB-5E71-9AE7-869C-A16B37BB3C07}"/>
              </a:ext>
            </a:extLst>
          </p:cNvPr>
          <p:cNvSpPr>
            <a:spLocks noGrp="1"/>
          </p:cNvSpPr>
          <p:nvPr>
            <p:ph type="title"/>
          </p:nvPr>
        </p:nvSpPr>
        <p:spPr>
          <a:xfrm>
            <a:off x="0" y="0"/>
            <a:ext cx="10515600" cy="1325563"/>
          </a:xfrm>
        </p:spPr>
        <p:txBody>
          <a:bodyPr>
            <a:normAutofit/>
          </a:bodyPr>
          <a:lstStyle/>
          <a:p>
            <a:r>
              <a:rPr lang="en-US" altLang="ja-JP" sz="3600" dirty="0"/>
              <a:t>H</a:t>
            </a:r>
            <a:r>
              <a:rPr kumimoji="1" lang="en-US" altLang="ja-JP" sz="3600" dirty="0"/>
              <a:t>ow</a:t>
            </a:r>
            <a:endParaRPr kumimoji="1" lang="ja-JP" altLang="en-US" sz="3600"/>
          </a:p>
        </p:txBody>
      </p:sp>
      <p:sp>
        <p:nvSpPr>
          <p:cNvPr id="5" name="テキスト ボックス 4">
            <a:extLst>
              <a:ext uri="{FF2B5EF4-FFF2-40B4-BE49-F238E27FC236}">
                <a16:creationId xmlns:a16="http://schemas.microsoft.com/office/drawing/2014/main" id="{88A41547-99BE-2047-1D8D-0464DB041E67}"/>
              </a:ext>
            </a:extLst>
          </p:cNvPr>
          <p:cNvSpPr txBox="1"/>
          <p:nvPr/>
        </p:nvSpPr>
        <p:spPr>
          <a:xfrm>
            <a:off x="314729" y="1001157"/>
            <a:ext cx="1196161" cy="461665"/>
          </a:xfrm>
          <a:prstGeom prst="rect">
            <a:avLst/>
          </a:prstGeom>
          <a:noFill/>
        </p:spPr>
        <p:txBody>
          <a:bodyPr wrap="none" rtlCol="0">
            <a:spAutoFit/>
          </a:bodyPr>
          <a:lstStyle/>
          <a:p>
            <a:r>
              <a:rPr lang="en-US" altLang="ja-JP" sz="2400" b="1" u="sng" dirty="0"/>
              <a:t>◉</a:t>
            </a:r>
            <a:r>
              <a:rPr kumimoji="1" lang="en-US" altLang="ja-JP" sz="2400" b="1" u="sng" dirty="0"/>
              <a:t> </a:t>
            </a:r>
            <a:r>
              <a:rPr kumimoji="1" lang="ja-JP" altLang="en-US" sz="2400" b="1" u="sng"/>
              <a:t>手段</a:t>
            </a:r>
          </a:p>
        </p:txBody>
      </p:sp>
      <p:sp>
        <p:nvSpPr>
          <p:cNvPr id="3" name="スライド番号プレースホルダー 2">
            <a:extLst>
              <a:ext uri="{FF2B5EF4-FFF2-40B4-BE49-F238E27FC236}">
                <a16:creationId xmlns:a16="http://schemas.microsoft.com/office/drawing/2014/main" id="{3D592F94-A8CC-FB38-A91F-74D697450EF3}"/>
              </a:ext>
            </a:extLst>
          </p:cNvPr>
          <p:cNvSpPr>
            <a:spLocks noGrp="1"/>
          </p:cNvSpPr>
          <p:nvPr>
            <p:ph type="sldNum" sz="quarter" idx="12"/>
          </p:nvPr>
        </p:nvSpPr>
        <p:spPr/>
        <p:txBody>
          <a:bodyPr/>
          <a:lstStyle/>
          <a:p>
            <a:fld id="{B38B1893-4C59-C548-8250-79C52F79CE97}" type="slidenum">
              <a:rPr kumimoji="1" lang="ja-JP" altLang="en-US" smtClean="0"/>
              <a:t>4</a:t>
            </a:fld>
            <a:endParaRPr kumimoji="1" lang="ja-JP" altLang="en-US"/>
          </a:p>
        </p:txBody>
      </p:sp>
      <p:pic>
        <p:nvPicPr>
          <p:cNvPr id="9" name="図 8" descr="屋内, ギャラリー, 部屋, シーン が含まれている画像&#10;&#10;自動的に生成された説明">
            <a:extLst>
              <a:ext uri="{FF2B5EF4-FFF2-40B4-BE49-F238E27FC236}">
                <a16:creationId xmlns:a16="http://schemas.microsoft.com/office/drawing/2014/main" id="{F3FA0D9B-CC27-9F2E-A2A9-27EA4B5E6164}"/>
              </a:ext>
            </a:extLst>
          </p:cNvPr>
          <p:cNvPicPr>
            <a:picLocks noChangeAspect="1"/>
          </p:cNvPicPr>
          <p:nvPr/>
        </p:nvPicPr>
        <p:blipFill>
          <a:blip r:embed="rId2"/>
          <a:stretch>
            <a:fillRect/>
          </a:stretch>
        </p:blipFill>
        <p:spPr>
          <a:xfrm>
            <a:off x="-5226711" y="456780"/>
            <a:ext cx="3848100" cy="2159000"/>
          </a:xfrm>
          <a:prstGeom prst="rect">
            <a:avLst/>
          </a:prstGeom>
        </p:spPr>
      </p:pic>
      <p:sp>
        <p:nvSpPr>
          <p:cNvPr id="11" name="テキスト ボックス 10">
            <a:extLst>
              <a:ext uri="{FF2B5EF4-FFF2-40B4-BE49-F238E27FC236}">
                <a16:creationId xmlns:a16="http://schemas.microsoft.com/office/drawing/2014/main" id="{492EED90-0683-08FE-3126-6D35C5B3D7B4}"/>
              </a:ext>
            </a:extLst>
          </p:cNvPr>
          <p:cNvSpPr txBox="1"/>
          <p:nvPr/>
        </p:nvSpPr>
        <p:spPr>
          <a:xfrm>
            <a:off x="956768" y="1668841"/>
            <a:ext cx="4019072" cy="369332"/>
          </a:xfrm>
          <a:prstGeom prst="rect">
            <a:avLst/>
          </a:prstGeom>
          <a:noFill/>
        </p:spPr>
        <p:txBody>
          <a:bodyPr wrap="square">
            <a:spAutoFit/>
          </a:bodyPr>
          <a:lstStyle/>
          <a:p>
            <a:r>
              <a:rPr kumimoji="1" lang="en-US" altLang="ja-JP" sz="1800" dirty="0"/>
              <a:t>〜</a:t>
            </a:r>
            <a:r>
              <a:rPr kumimoji="1" lang="ja-JP" altLang="en-US" sz="1800"/>
              <a:t>趣味のコレクションを</a:t>
            </a:r>
            <a:r>
              <a:rPr kumimoji="1" lang="ja-JP" altLang="en-US" sz="1800" b="1"/>
              <a:t>美術館化</a:t>
            </a:r>
            <a:r>
              <a:rPr kumimoji="1" lang="en-US" altLang="ja-JP" sz="1800" dirty="0"/>
              <a:t>〜</a:t>
            </a:r>
            <a:endParaRPr lang="ja-JP" altLang="en-US"/>
          </a:p>
        </p:txBody>
      </p:sp>
      <p:pic>
        <p:nvPicPr>
          <p:cNvPr id="13" name="図 12" descr="記号, 時計, レゴ, 部屋 が含まれている画像&#10;&#10;自動的に生成された説明">
            <a:extLst>
              <a:ext uri="{FF2B5EF4-FFF2-40B4-BE49-F238E27FC236}">
                <a16:creationId xmlns:a16="http://schemas.microsoft.com/office/drawing/2014/main" id="{EED05101-C190-C32F-9835-084FEE3227C9}"/>
              </a:ext>
            </a:extLst>
          </p:cNvPr>
          <p:cNvPicPr>
            <a:picLocks noChangeAspect="1"/>
          </p:cNvPicPr>
          <p:nvPr/>
        </p:nvPicPr>
        <p:blipFill>
          <a:blip r:embed="rId3"/>
          <a:stretch>
            <a:fillRect/>
          </a:stretch>
        </p:blipFill>
        <p:spPr>
          <a:xfrm>
            <a:off x="6554564" y="1987827"/>
            <a:ext cx="5357806" cy="2678903"/>
          </a:xfrm>
          <a:prstGeom prst="rect">
            <a:avLst/>
          </a:prstGeom>
          <a:effectLst>
            <a:outerShdw blurRad="50800" dist="38100" dir="2700000" algn="tl" rotWithShape="0">
              <a:prstClr val="black">
                <a:alpha val="40000"/>
              </a:prstClr>
            </a:outerShdw>
          </a:effectLst>
        </p:spPr>
      </p:pic>
      <p:pic>
        <p:nvPicPr>
          <p:cNvPr id="15" name="図 14" descr="立つ, 部屋, スポーツゲーム, 民衆 が含まれている画像&#10;&#10;自動的に生成された説明">
            <a:extLst>
              <a:ext uri="{FF2B5EF4-FFF2-40B4-BE49-F238E27FC236}">
                <a16:creationId xmlns:a16="http://schemas.microsoft.com/office/drawing/2014/main" id="{1D7A7A94-357A-5BB2-B2FE-FD2D8A5D34AD}"/>
              </a:ext>
            </a:extLst>
          </p:cNvPr>
          <p:cNvPicPr>
            <a:picLocks noChangeAspect="1"/>
          </p:cNvPicPr>
          <p:nvPr/>
        </p:nvPicPr>
        <p:blipFill>
          <a:blip r:embed="rId4"/>
          <a:stretch>
            <a:fillRect/>
          </a:stretch>
        </p:blipFill>
        <p:spPr>
          <a:xfrm>
            <a:off x="1010837" y="1987827"/>
            <a:ext cx="3819825" cy="2720971"/>
          </a:xfrm>
          <a:prstGeom prst="rect">
            <a:avLst/>
          </a:prstGeom>
          <a:effectLst>
            <a:outerShdw blurRad="50800" dist="38100" dir="2700000" algn="tl" rotWithShape="0">
              <a:prstClr val="black">
                <a:alpha val="40000"/>
              </a:prstClr>
            </a:outerShdw>
          </a:effectLst>
        </p:spPr>
      </p:pic>
      <p:sp>
        <p:nvSpPr>
          <p:cNvPr id="18" name="テキスト ボックス 17">
            <a:extLst>
              <a:ext uri="{FF2B5EF4-FFF2-40B4-BE49-F238E27FC236}">
                <a16:creationId xmlns:a16="http://schemas.microsoft.com/office/drawing/2014/main" id="{59D43EC2-4CB4-961A-14C1-865846A924F4}"/>
              </a:ext>
            </a:extLst>
          </p:cNvPr>
          <p:cNvSpPr txBox="1"/>
          <p:nvPr/>
        </p:nvSpPr>
        <p:spPr>
          <a:xfrm>
            <a:off x="6782809" y="1668841"/>
            <a:ext cx="4181351" cy="369332"/>
          </a:xfrm>
          <a:prstGeom prst="rect">
            <a:avLst/>
          </a:prstGeom>
          <a:noFill/>
        </p:spPr>
        <p:txBody>
          <a:bodyPr wrap="square">
            <a:spAutoFit/>
          </a:bodyPr>
          <a:lstStyle/>
          <a:p>
            <a:r>
              <a:rPr kumimoji="1" lang="en-US" altLang="ja-JP" sz="1800" dirty="0"/>
              <a:t>〜</a:t>
            </a:r>
            <a:r>
              <a:rPr kumimoji="1" lang="ja-JP" altLang="en-US" sz="1800"/>
              <a:t>モノづくりの過程を</a:t>
            </a:r>
            <a:r>
              <a:rPr kumimoji="1" lang="ja-JP" altLang="en-US" sz="1800" b="1"/>
              <a:t>アーカイブ化</a:t>
            </a:r>
            <a:r>
              <a:rPr kumimoji="1" lang="en-US" altLang="ja-JP" sz="1800" dirty="0"/>
              <a:t>〜</a:t>
            </a:r>
            <a:endParaRPr lang="ja-JP" altLang="en-US"/>
          </a:p>
        </p:txBody>
      </p:sp>
      <p:sp>
        <p:nvSpPr>
          <p:cNvPr id="19" name="乗算記号 18">
            <a:extLst>
              <a:ext uri="{FF2B5EF4-FFF2-40B4-BE49-F238E27FC236}">
                <a16:creationId xmlns:a16="http://schemas.microsoft.com/office/drawing/2014/main" id="{FD3C1F26-C864-956A-041C-BDA655E2BF8A}"/>
              </a:ext>
            </a:extLst>
          </p:cNvPr>
          <p:cNvSpPr/>
          <p:nvPr/>
        </p:nvSpPr>
        <p:spPr>
          <a:xfrm>
            <a:off x="5092696" y="2918130"/>
            <a:ext cx="1182900" cy="1081732"/>
          </a:xfrm>
          <a:prstGeom prst="mathMultiply">
            <a:avLst>
              <a:gd name="adj1" fmla="val 9038"/>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CA7E04E-C21D-CBCD-5960-1A2F8169D6D2}"/>
              </a:ext>
            </a:extLst>
          </p:cNvPr>
          <p:cNvSpPr txBox="1"/>
          <p:nvPr/>
        </p:nvSpPr>
        <p:spPr>
          <a:xfrm>
            <a:off x="5074502" y="2708648"/>
            <a:ext cx="1261884" cy="307777"/>
          </a:xfrm>
          <a:prstGeom prst="rect">
            <a:avLst/>
          </a:prstGeom>
          <a:noFill/>
        </p:spPr>
        <p:txBody>
          <a:bodyPr wrap="none" rtlCol="0">
            <a:spAutoFit/>
          </a:bodyPr>
          <a:lstStyle/>
          <a:p>
            <a:r>
              <a:rPr lang="ja-JP" altLang="en-US" sz="1400" b="1">
                <a:solidFill>
                  <a:srgbClr val="FF0000"/>
                </a:solidFill>
              </a:rPr>
              <a:t>掛け合わせる</a:t>
            </a:r>
            <a:endParaRPr kumimoji="1" lang="ja-JP" altLang="en-US" sz="1400" b="1">
              <a:solidFill>
                <a:srgbClr val="FF0000"/>
              </a:solidFill>
            </a:endParaRPr>
          </a:p>
        </p:txBody>
      </p:sp>
      <p:sp>
        <p:nvSpPr>
          <p:cNvPr id="21" name="正方形/長方形 20">
            <a:extLst>
              <a:ext uri="{FF2B5EF4-FFF2-40B4-BE49-F238E27FC236}">
                <a16:creationId xmlns:a16="http://schemas.microsoft.com/office/drawing/2014/main" id="{8D8BD71A-3121-4827-B126-4299630920CA}"/>
              </a:ext>
            </a:extLst>
          </p:cNvPr>
          <p:cNvSpPr/>
          <p:nvPr/>
        </p:nvSpPr>
        <p:spPr>
          <a:xfrm>
            <a:off x="671259" y="1561384"/>
            <a:ext cx="11388470" cy="35037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1327DE5F-8F8A-2EEA-4D2E-16AAF377DF77}"/>
              </a:ext>
            </a:extLst>
          </p:cNvPr>
          <p:cNvSpPr/>
          <p:nvPr/>
        </p:nvSpPr>
        <p:spPr>
          <a:xfrm>
            <a:off x="5257800" y="5189558"/>
            <a:ext cx="972746" cy="908828"/>
          </a:xfrm>
          <a:prstGeom prst="downArrow">
            <a:avLst/>
          </a:prstGeom>
          <a:solidFill>
            <a:schemeClr val="accent2"/>
          </a:solidFill>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2CFC4A1-D1E8-49F4-C4C9-D4A07005B811}"/>
              </a:ext>
            </a:extLst>
          </p:cNvPr>
          <p:cNvSpPr txBox="1"/>
          <p:nvPr/>
        </p:nvSpPr>
        <p:spPr>
          <a:xfrm>
            <a:off x="2766623" y="6182800"/>
            <a:ext cx="6330579" cy="523220"/>
          </a:xfrm>
          <a:prstGeom prst="rect">
            <a:avLst/>
          </a:prstGeom>
          <a:noFill/>
        </p:spPr>
        <p:txBody>
          <a:bodyPr wrap="none" rtlCol="0">
            <a:spAutoFit/>
          </a:bodyPr>
          <a:lstStyle/>
          <a:p>
            <a:r>
              <a:rPr kumimoji="1" lang="ja-JP" altLang="en-US" sz="2800" b="1"/>
              <a:t>場所の制約に囚われない</a:t>
            </a:r>
            <a:r>
              <a:rPr kumimoji="1" lang="en-US" altLang="ja-JP" sz="2800" b="1" dirty="0"/>
              <a:t>Web</a:t>
            </a:r>
            <a:r>
              <a:rPr kumimoji="1" lang="ja-JP" altLang="en-US" sz="2800" b="1"/>
              <a:t>上で行う</a:t>
            </a:r>
          </a:p>
        </p:txBody>
      </p:sp>
      <p:sp>
        <p:nvSpPr>
          <p:cNvPr id="4" name="テキスト ボックス 3">
            <a:extLst>
              <a:ext uri="{FF2B5EF4-FFF2-40B4-BE49-F238E27FC236}">
                <a16:creationId xmlns:a16="http://schemas.microsoft.com/office/drawing/2014/main" id="{BBC28B63-4267-F607-A418-B3F9DF63E892}"/>
              </a:ext>
            </a:extLst>
          </p:cNvPr>
          <p:cNvSpPr txBox="1"/>
          <p:nvPr/>
        </p:nvSpPr>
        <p:spPr>
          <a:xfrm>
            <a:off x="1010837" y="4726549"/>
            <a:ext cx="4019072" cy="338554"/>
          </a:xfrm>
          <a:prstGeom prst="rect">
            <a:avLst/>
          </a:prstGeom>
          <a:noFill/>
        </p:spPr>
        <p:txBody>
          <a:bodyPr wrap="square">
            <a:spAutoFit/>
          </a:bodyPr>
          <a:lstStyle/>
          <a:p>
            <a:r>
              <a:rPr kumimoji="1" lang="ja-JP" altLang="en-US" sz="1600"/>
              <a:t>例：アート、フィギュア、時計</a:t>
            </a:r>
            <a:r>
              <a:rPr lang="ja-JP" altLang="en-US" sz="1600"/>
              <a:t>、</a:t>
            </a:r>
            <a:r>
              <a:rPr lang="en-US" altLang="ja-JP" sz="1600" dirty="0" err="1"/>
              <a:t>etc</a:t>
            </a:r>
            <a:endParaRPr lang="ja-JP" altLang="en-US" sz="1600"/>
          </a:p>
        </p:txBody>
      </p:sp>
      <p:sp>
        <p:nvSpPr>
          <p:cNvPr id="6" name="テキスト ボックス 5">
            <a:extLst>
              <a:ext uri="{FF2B5EF4-FFF2-40B4-BE49-F238E27FC236}">
                <a16:creationId xmlns:a16="http://schemas.microsoft.com/office/drawing/2014/main" id="{61B10E7F-1899-20B0-8B0A-D7232A8F6658}"/>
              </a:ext>
            </a:extLst>
          </p:cNvPr>
          <p:cNvSpPr txBox="1"/>
          <p:nvPr/>
        </p:nvSpPr>
        <p:spPr>
          <a:xfrm>
            <a:off x="7079779" y="4726549"/>
            <a:ext cx="4440962" cy="338554"/>
          </a:xfrm>
          <a:prstGeom prst="rect">
            <a:avLst/>
          </a:prstGeom>
          <a:noFill/>
        </p:spPr>
        <p:txBody>
          <a:bodyPr wrap="square">
            <a:spAutoFit/>
          </a:bodyPr>
          <a:lstStyle/>
          <a:p>
            <a:r>
              <a:rPr kumimoji="1" lang="ja-JP" altLang="en-US" sz="1600"/>
              <a:t>例：</a:t>
            </a:r>
            <a:r>
              <a:rPr kumimoji="1" lang="en-US" altLang="ja-JP" sz="1600" dirty="0"/>
              <a:t>DIY</a:t>
            </a:r>
            <a:r>
              <a:rPr kumimoji="1" lang="ja-JP" altLang="en-US" sz="1600"/>
              <a:t>、ガーデニング</a:t>
            </a:r>
            <a:r>
              <a:rPr lang="ja-JP" altLang="en-US" sz="1600"/>
              <a:t>、プラモデル、</a:t>
            </a:r>
            <a:r>
              <a:rPr lang="en-US" altLang="ja-JP" sz="1600" dirty="0" err="1"/>
              <a:t>etc</a:t>
            </a:r>
            <a:endParaRPr lang="ja-JP" altLang="en-US" sz="1600"/>
          </a:p>
        </p:txBody>
      </p:sp>
    </p:spTree>
    <p:extLst>
      <p:ext uri="{BB962C8B-B14F-4D97-AF65-F5344CB8AC3E}">
        <p14:creationId xmlns:p14="http://schemas.microsoft.com/office/powerpoint/2010/main" val="286146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animBg="1"/>
      <p:bldP spid="20" grpId="0"/>
      <p:bldP spid="22" grpId="0" animBg="1"/>
      <p:bldP spid="23" grpId="0"/>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DE91FD9D-4368-AB01-A207-2870AD906525}"/>
              </a:ext>
            </a:extLst>
          </p:cNvPr>
          <p:cNvSpPr txBox="1"/>
          <p:nvPr/>
        </p:nvSpPr>
        <p:spPr>
          <a:xfrm>
            <a:off x="314729" y="1001157"/>
            <a:ext cx="1196161" cy="461665"/>
          </a:xfrm>
          <a:prstGeom prst="rect">
            <a:avLst/>
          </a:prstGeom>
          <a:noFill/>
        </p:spPr>
        <p:txBody>
          <a:bodyPr wrap="none" rtlCol="0">
            <a:spAutoFit/>
          </a:bodyPr>
          <a:lstStyle/>
          <a:p>
            <a:r>
              <a:rPr lang="en-US" altLang="ja-JP" sz="2400" b="1" u="sng" dirty="0"/>
              <a:t>◉</a:t>
            </a:r>
            <a:r>
              <a:rPr kumimoji="1" lang="en-US" altLang="ja-JP" sz="2400" b="1" u="sng" dirty="0"/>
              <a:t> </a:t>
            </a:r>
            <a:r>
              <a:rPr kumimoji="1" lang="ja-JP" altLang="en-US" sz="2400" b="1" u="sng"/>
              <a:t>狙い</a:t>
            </a:r>
          </a:p>
        </p:txBody>
      </p:sp>
      <p:graphicFrame>
        <p:nvGraphicFramePr>
          <p:cNvPr id="9" name="図表 8">
            <a:extLst>
              <a:ext uri="{FF2B5EF4-FFF2-40B4-BE49-F238E27FC236}">
                <a16:creationId xmlns:a16="http://schemas.microsoft.com/office/drawing/2014/main" id="{FF59EBA1-610C-5AA5-E82A-412EBAFFAF6B}"/>
              </a:ext>
            </a:extLst>
          </p:cNvPr>
          <p:cNvGraphicFramePr/>
          <p:nvPr>
            <p:extLst>
              <p:ext uri="{D42A27DB-BD31-4B8C-83A1-F6EECF244321}">
                <p14:modId xmlns:p14="http://schemas.microsoft.com/office/powerpoint/2010/main" val="1995185916"/>
              </p:ext>
            </p:extLst>
          </p:nvPr>
        </p:nvGraphicFramePr>
        <p:xfrm>
          <a:off x="465347" y="1231989"/>
          <a:ext cx="11830650" cy="4956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タイトル 1">
            <a:extLst>
              <a:ext uri="{FF2B5EF4-FFF2-40B4-BE49-F238E27FC236}">
                <a16:creationId xmlns:a16="http://schemas.microsoft.com/office/drawing/2014/main" id="{002BCA92-7331-75F2-8FC2-C87CBEB830B6}"/>
              </a:ext>
            </a:extLst>
          </p:cNvPr>
          <p:cNvSpPr>
            <a:spLocks noGrp="1"/>
          </p:cNvSpPr>
          <p:nvPr>
            <p:ph type="title"/>
          </p:nvPr>
        </p:nvSpPr>
        <p:spPr>
          <a:xfrm>
            <a:off x="0" y="0"/>
            <a:ext cx="10515600" cy="1325563"/>
          </a:xfrm>
        </p:spPr>
        <p:txBody>
          <a:bodyPr>
            <a:normAutofit/>
          </a:bodyPr>
          <a:lstStyle/>
          <a:p>
            <a:r>
              <a:rPr lang="en-US" altLang="ja-JP" sz="3600" dirty="0"/>
              <a:t>H</a:t>
            </a:r>
            <a:r>
              <a:rPr kumimoji="1" lang="en-US" altLang="ja-JP" sz="3600" dirty="0"/>
              <a:t>ow</a:t>
            </a:r>
            <a:endParaRPr kumimoji="1" lang="ja-JP" altLang="en-US" sz="3600"/>
          </a:p>
        </p:txBody>
      </p:sp>
    </p:spTree>
    <p:extLst>
      <p:ext uri="{BB962C8B-B14F-4D97-AF65-F5344CB8AC3E}">
        <p14:creationId xmlns:p14="http://schemas.microsoft.com/office/powerpoint/2010/main" val="4291966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A714AB-5E71-9AE7-869C-A16B37BB3C07}"/>
              </a:ext>
            </a:extLst>
          </p:cNvPr>
          <p:cNvSpPr>
            <a:spLocks noGrp="1"/>
          </p:cNvSpPr>
          <p:nvPr>
            <p:ph type="title"/>
          </p:nvPr>
        </p:nvSpPr>
        <p:spPr>
          <a:xfrm>
            <a:off x="0" y="3155"/>
            <a:ext cx="2644650" cy="1325563"/>
          </a:xfrm>
        </p:spPr>
        <p:txBody>
          <a:bodyPr>
            <a:normAutofit/>
          </a:bodyPr>
          <a:lstStyle/>
          <a:p>
            <a:r>
              <a:rPr kumimoji="1" lang="ja-JP" altLang="en-US" sz="3600"/>
              <a:t>問題構造</a:t>
            </a:r>
          </a:p>
        </p:txBody>
      </p:sp>
      <p:sp>
        <p:nvSpPr>
          <p:cNvPr id="4" name="角丸四角形 3">
            <a:extLst>
              <a:ext uri="{FF2B5EF4-FFF2-40B4-BE49-F238E27FC236}">
                <a16:creationId xmlns:a16="http://schemas.microsoft.com/office/drawing/2014/main" id="{4AD11919-6311-6C3C-948B-88AF7C4ECA1B}"/>
              </a:ext>
            </a:extLst>
          </p:cNvPr>
          <p:cNvSpPr/>
          <p:nvPr/>
        </p:nvSpPr>
        <p:spPr>
          <a:xfrm>
            <a:off x="950343" y="2684991"/>
            <a:ext cx="2342611" cy="1037155"/>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400"/>
              <a:t>日々の悩みや不安がなく、心晴れやかに日々生活できており、優しい社会で皆が生きている</a:t>
            </a:r>
            <a:endParaRPr kumimoji="1" lang="ja-JP" altLang="en-US" sz="1400"/>
          </a:p>
        </p:txBody>
      </p:sp>
      <p:cxnSp>
        <p:nvCxnSpPr>
          <p:cNvPr id="5" name="直線矢印コネクタ 4">
            <a:extLst>
              <a:ext uri="{FF2B5EF4-FFF2-40B4-BE49-F238E27FC236}">
                <a16:creationId xmlns:a16="http://schemas.microsoft.com/office/drawing/2014/main" id="{7F776FA6-ED78-DF96-8037-C6313ADF0CB1}"/>
              </a:ext>
            </a:extLst>
          </p:cNvPr>
          <p:cNvCxnSpPr>
            <a:cxnSpLocks/>
          </p:cNvCxnSpPr>
          <p:nvPr/>
        </p:nvCxnSpPr>
        <p:spPr>
          <a:xfrm>
            <a:off x="2143509" y="3801898"/>
            <a:ext cx="0" cy="116168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0AB94227-E74C-3289-F903-FBF6D5235716}"/>
              </a:ext>
            </a:extLst>
          </p:cNvPr>
          <p:cNvSpPr txBox="1"/>
          <p:nvPr/>
        </p:nvSpPr>
        <p:spPr>
          <a:xfrm>
            <a:off x="566878" y="2315659"/>
            <a:ext cx="1467068" cy="400110"/>
          </a:xfrm>
          <a:prstGeom prst="rect">
            <a:avLst/>
          </a:prstGeom>
          <a:noFill/>
        </p:spPr>
        <p:txBody>
          <a:bodyPr wrap="none" rtlCol="0">
            <a:spAutoFit/>
          </a:bodyPr>
          <a:lstStyle/>
          <a:p>
            <a:r>
              <a:rPr kumimoji="1" lang="ja-JP" altLang="en-US" sz="2000" b="1"/>
              <a:t>理想の状態</a:t>
            </a:r>
          </a:p>
        </p:txBody>
      </p:sp>
      <p:sp>
        <p:nvSpPr>
          <p:cNvPr id="7" name="テキスト ボックス 6">
            <a:extLst>
              <a:ext uri="{FF2B5EF4-FFF2-40B4-BE49-F238E27FC236}">
                <a16:creationId xmlns:a16="http://schemas.microsoft.com/office/drawing/2014/main" id="{A6715620-5A6F-F22D-035F-B6F0F0F54520}"/>
              </a:ext>
            </a:extLst>
          </p:cNvPr>
          <p:cNvSpPr txBox="1"/>
          <p:nvPr/>
        </p:nvSpPr>
        <p:spPr>
          <a:xfrm>
            <a:off x="566878" y="4773503"/>
            <a:ext cx="697627" cy="400110"/>
          </a:xfrm>
          <a:prstGeom prst="rect">
            <a:avLst/>
          </a:prstGeom>
          <a:noFill/>
        </p:spPr>
        <p:txBody>
          <a:bodyPr wrap="none" rtlCol="0">
            <a:spAutoFit/>
          </a:bodyPr>
          <a:lstStyle/>
          <a:p>
            <a:r>
              <a:rPr lang="ja-JP" altLang="en-US" sz="2000" b="1"/>
              <a:t>現状</a:t>
            </a:r>
            <a:endParaRPr kumimoji="1" lang="ja-JP" altLang="en-US" sz="2000" b="1"/>
          </a:p>
        </p:txBody>
      </p:sp>
      <p:sp>
        <p:nvSpPr>
          <p:cNvPr id="8" name="テキスト ボックス 7">
            <a:extLst>
              <a:ext uri="{FF2B5EF4-FFF2-40B4-BE49-F238E27FC236}">
                <a16:creationId xmlns:a16="http://schemas.microsoft.com/office/drawing/2014/main" id="{EA1AF42E-4EAF-92B0-9ECD-890A81063597}"/>
              </a:ext>
            </a:extLst>
          </p:cNvPr>
          <p:cNvSpPr txBox="1"/>
          <p:nvPr/>
        </p:nvSpPr>
        <p:spPr>
          <a:xfrm>
            <a:off x="3871360" y="3372653"/>
            <a:ext cx="697627" cy="400110"/>
          </a:xfrm>
          <a:prstGeom prst="rect">
            <a:avLst/>
          </a:prstGeom>
          <a:noFill/>
        </p:spPr>
        <p:txBody>
          <a:bodyPr wrap="none" rtlCol="0">
            <a:spAutoFit/>
          </a:bodyPr>
          <a:lstStyle/>
          <a:p>
            <a:r>
              <a:rPr kumimoji="1" lang="ja-JP" altLang="en-US" sz="2000" b="1"/>
              <a:t>問題</a:t>
            </a:r>
          </a:p>
        </p:txBody>
      </p:sp>
      <p:sp>
        <p:nvSpPr>
          <p:cNvPr id="9" name="テキスト ボックス 8">
            <a:extLst>
              <a:ext uri="{FF2B5EF4-FFF2-40B4-BE49-F238E27FC236}">
                <a16:creationId xmlns:a16="http://schemas.microsoft.com/office/drawing/2014/main" id="{42EE3E1D-E4F2-29D9-654C-5B74203295D4}"/>
              </a:ext>
            </a:extLst>
          </p:cNvPr>
          <p:cNvSpPr txBox="1"/>
          <p:nvPr/>
        </p:nvSpPr>
        <p:spPr>
          <a:xfrm>
            <a:off x="3869586" y="741354"/>
            <a:ext cx="2454518" cy="707886"/>
          </a:xfrm>
          <a:prstGeom prst="rect">
            <a:avLst/>
          </a:prstGeom>
          <a:noFill/>
        </p:spPr>
        <p:txBody>
          <a:bodyPr wrap="none" rtlCol="0">
            <a:spAutoFit/>
          </a:bodyPr>
          <a:lstStyle/>
          <a:p>
            <a:r>
              <a:rPr kumimoji="1" lang="en-US" altLang="ja-JP" sz="2000" b="1" dirty="0"/>
              <a:t>Why me</a:t>
            </a:r>
            <a:r>
              <a:rPr kumimoji="1" lang="ja-JP" altLang="en-US" sz="2000" b="1"/>
              <a:t>を考慮した</a:t>
            </a:r>
            <a:endParaRPr kumimoji="1" lang="en-US" altLang="ja-JP" sz="2000" b="1" dirty="0"/>
          </a:p>
          <a:p>
            <a:r>
              <a:rPr kumimoji="1" lang="ja-JP" altLang="en-US" sz="2000" b="1"/>
              <a:t>要因の一つ</a:t>
            </a:r>
          </a:p>
        </p:txBody>
      </p:sp>
      <p:sp>
        <p:nvSpPr>
          <p:cNvPr id="10" name="テキスト ボックス 9">
            <a:extLst>
              <a:ext uri="{FF2B5EF4-FFF2-40B4-BE49-F238E27FC236}">
                <a16:creationId xmlns:a16="http://schemas.microsoft.com/office/drawing/2014/main" id="{32DCFB08-13B1-7430-922F-B68445ACF365}"/>
              </a:ext>
            </a:extLst>
          </p:cNvPr>
          <p:cNvSpPr txBox="1"/>
          <p:nvPr/>
        </p:nvSpPr>
        <p:spPr>
          <a:xfrm>
            <a:off x="7344599" y="1026126"/>
            <a:ext cx="697627" cy="400110"/>
          </a:xfrm>
          <a:prstGeom prst="rect">
            <a:avLst/>
          </a:prstGeom>
          <a:noFill/>
        </p:spPr>
        <p:txBody>
          <a:bodyPr wrap="none" rtlCol="0">
            <a:spAutoFit/>
          </a:bodyPr>
          <a:lstStyle/>
          <a:p>
            <a:r>
              <a:rPr kumimoji="1" lang="ja-JP" altLang="en-US" sz="2000" b="1"/>
              <a:t>課題</a:t>
            </a:r>
          </a:p>
        </p:txBody>
      </p:sp>
      <p:sp>
        <p:nvSpPr>
          <p:cNvPr id="11" name="角丸四角形 10">
            <a:extLst>
              <a:ext uri="{FF2B5EF4-FFF2-40B4-BE49-F238E27FC236}">
                <a16:creationId xmlns:a16="http://schemas.microsoft.com/office/drawing/2014/main" id="{0280FC06-15A3-2C08-BD8F-0A56BE7022E5}"/>
              </a:ext>
            </a:extLst>
          </p:cNvPr>
          <p:cNvSpPr/>
          <p:nvPr/>
        </p:nvSpPr>
        <p:spPr>
          <a:xfrm>
            <a:off x="826417" y="5136862"/>
            <a:ext cx="2815844" cy="1282578"/>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1400"/>
              <a:t>若者を含め悩みを抱えて生きている人が多く、</a:t>
            </a:r>
            <a:r>
              <a:rPr lang="ja-JP" altLang="en-US" sz="1400"/>
              <a:t>年齢問わず心身疲弊している人が年々増えている状態。また好きなことに触れられる余裕もあまりない。</a:t>
            </a:r>
            <a:endParaRPr kumimoji="1" lang="ja-JP" altLang="en-US" sz="1400"/>
          </a:p>
        </p:txBody>
      </p:sp>
      <p:sp>
        <p:nvSpPr>
          <p:cNvPr id="12" name="角丸四角形 11">
            <a:extLst>
              <a:ext uri="{FF2B5EF4-FFF2-40B4-BE49-F238E27FC236}">
                <a16:creationId xmlns:a16="http://schemas.microsoft.com/office/drawing/2014/main" id="{50C82F5A-9E6A-87EC-A8D7-FD4DB256C5A7}"/>
              </a:ext>
            </a:extLst>
          </p:cNvPr>
          <p:cNvSpPr/>
          <p:nvPr/>
        </p:nvSpPr>
        <p:spPr>
          <a:xfrm>
            <a:off x="3948111" y="1405890"/>
            <a:ext cx="2644650" cy="1279099"/>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400"/>
              <a:t>自分が好きだと思う対象に触れて心を落ち着けたり楽しみたいが、制約に囚われない都合の良いソリューションがないこと</a:t>
            </a:r>
            <a:endParaRPr kumimoji="1" lang="ja-JP" altLang="en-US" sz="1400"/>
          </a:p>
        </p:txBody>
      </p:sp>
      <p:cxnSp>
        <p:nvCxnSpPr>
          <p:cNvPr id="13" name="直線矢印コネクタ 12">
            <a:extLst>
              <a:ext uri="{FF2B5EF4-FFF2-40B4-BE49-F238E27FC236}">
                <a16:creationId xmlns:a16="http://schemas.microsoft.com/office/drawing/2014/main" id="{B4970B9F-6786-E002-367A-14393D5145F8}"/>
              </a:ext>
            </a:extLst>
          </p:cNvPr>
          <p:cNvCxnSpPr/>
          <p:nvPr/>
        </p:nvCxnSpPr>
        <p:spPr>
          <a:xfrm>
            <a:off x="2143509" y="4368053"/>
            <a:ext cx="17287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角丸四角形 13">
            <a:extLst>
              <a:ext uri="{FF2B5EF4-FFF2-40B4-BE49-F238E27FC236}">
                <a16:creationId xmlns:a16="http://schemas.microsoft.com/office/drawing/2014/main" id="{4DC34F1C-DDE2-C926-44B8-D8FBCC61B748}"/>
              </a:ext>
            </a:extLst>
          </p:cNvPr>
          <p:cNvSpPr/>
          <p:nvPr/>
        </p:nvSpPr>
        <p:spPr>
          <a:xfrm>
            <a:off x="3991064" y="3737098"/>
            <a:ext cx="2644651" cy="1262689"/>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400"/>
              <a:t>変化が激しく適応が難しい世の中で日々余裕がなく暮らしているため、心を落ち着ける場を持ちづらく、優しく生きることが難しい事</a:t>
            </a:r>
            <a:endParaRPr kumimoji="1" lang="ja-JP" altLang="en-US" sz="1400"/>
          </a:p>
        </p:txBody>
      </p:sp>
      <p:sp>
        <p:nvSpPr>
          <p:cNvPr id="15" name="テキスト ボックス 14">
            <a:extLst>
              <a:ext uri="{FF2B5EF4-FFF2-40B4-BE49-F238E27FC236}">
                <a16:creationId xmlns:a16="http://schemas.microsoft.com/office/drawing/2014/main" id="{46FA8672-160D-BAB9-2474-0219BE51E889}"/>
              </a:ext>
            </a:extLst>
          </p:cNvPr>
          <p:cNvSpPr txBox="1"/>
          <p:nvPr/>
        </p:nvSpPr>
        <p:spPr>
          <a:xfrm>
            <a:off x="950343" y="4239160"/>
            <a:ext cx="1088760" cy="307777"/>
          </a:xfrm>
          <a:prstGeom prst="rect">
            <a:avLst/>
          </a:prstGeom>
          <a:noFill/>
        </p:spPr>
        <p:txBody>
          <a:bodyPr wrap="none" rtlCol="0">
            <a:spAutoFit/>
          </a:bodyPr>
          <a:lstStyle/>
          <a:p>
            <a:r>
              <a:rPr lang="en-US" altLang="ja-JP" sz="1400" dirty="0"/>
              <a:t>GAP</a:t>
            </a:r>
            <a:r>
              <a:rPr lang="ja-JP" altLang="en-US" sz="1400"/>
              <a:t>＝問題</a:t>
            </a:r>
            <a:endParaRPr kumimoji="1" lang="ja-JP" altLang="en-US" sz="1400"/>
          </a:p>
        </p:txBody>
      </p:sp>
      <p:cxnSp>
        <p:nvCxnSpPr>
          <p:cNvPr id="16" name="直線矢印コネクタ 15">
            <a:extLst>
              <a:ext uri="{FF2B5EF4-FFF2-40B4-BE49-F238E27FC236}">
                <a16:creationId xmlns:a16="http://schemas.microsoft.com/office/drawing/2014/main" id="{50906A62-B1F7-D570-C9ED-1B0AFD34BE17}"/>
              </a:ext>
            </a:extLst>
          </p:cNvPr>
          <p:cNvCxnSpPr>
            <a:cxnSpLocks/>
          </p:cNvCxnSpPr>
          <p:nvPr/>
        </p:nvCxnSpPr>
        <p:spPr>
          <a:xfrm>
            <a:off x="6704726" y="1980085"/>
            <a:ext cx="733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a:extLst>
              <a:ext uri="{FF2B5EF4-FFF2-40B4-BE49-F238E27FC236}">
                <a16:creationId xmlns:a16="http://schemas.microsoft.com/office/drawing/2014/main" id="{EDFAEAC1-5A60-3C11-3A0C-996449113B6A}"/>
              </a:ext>
            </a:extLst>
          </p:cNvPr>
          <p:cNvSpPr/>
          <p:nvPr/>
        </p:nvSpPr>
        <p:spPr>
          <a:xfrm>
            <a:off x="7492012" y="1401717"/>
            <a:ext cx="3040825" cy="1144808"/>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400"/>
              <a:t>場所やサイズや量に捉われず、どこからでも自分が好きな対象に触れられる場を作ること</a:t>
            </a:r>
            <a:endParaRPr kumimoji="1" lang="ja-JP" altLang="en-US" sz="1400"/>
          </a:p>
        </p:txBody>
      </p:sp>
      <p:cxnSp>
        <p:nvCxnSpPr>
          <p:cNvPr id="18" name="直線矢印コネクタ 17">
            <a:extLst>
              <a:ext uri="{FF2B5EF4-FFF2-40B4-BE49-F238E27FC236}">
                <a16:creationId xmlns:a16="http://schemas.microsoft.com/office/drawing/2014/main" id="{205E436D-890A-66FE-15D3-CDA1FC0C2615}"/>
              </a:ext>
            </a:extLst>
          </p:cNvPr>
          <p:cNvCxnSpPr>
            <a:cxnSpLocks/>
          </p:cNvCxnSpPr>
          <p:nvPr/>
        </p:nvCxnSpPr>
        <p:spPr>
          <a:xfrm>
            <a:off x="8978043" y="2564045"/>
            <a:ext cx="0" cy="8502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F5D18FB-CC46-3AF5-0A8A-8B8B37517AEE}"/>
              </a:ext>
            </a:extLst>
          </p:cNvPr>
          <p:cNvSpPr txBox="1"/>
          <p:nvPr/>
        </p:nvSpPr>
        <p:spPr>
          <a:xfrm>
            <a:off x="9134753" y="115290"/>
            <a:ext cx="3057247" cy="584775"/>
          </a:xfrm>
          <a:prstGeom prst="rect">
            <a:avLst/>
          </a:prstGeom>
          <a:noFill/>
        </p:spPr>
        <p:txBody>
          <a:bodyPr wrap="none" rtlCol="0">
            <a:spAutoFit/>
          </a:bodyPr>
          <a:lstStyle/>
          <a:p>
            <a:r>
              <a:rPr kumimoji="1" lang="ja-JP" altLang="en-US" sz="1600"/>
              <a:t>優しい社会の定義：</a:t>
            </a:r>
            <a:endParaRPr kumimoji="1" lang="en-US" altLang="ja-JP" sz="1600" dirty="0"/>
          </a:p>
          <a:p>
            <a:r>
              <a:rPr kumimoji="1" lang="ja-JP" altLang="en-US" sz="1600"/>
              <a:t>一人一人が素直に生きれる社会</a:t>
            </a:r>
          </a:p>
        </p:txBody>
      </p:sp>
      <p:cxnSp>
        <p:nvCxnSpPr>
          <p:cNvPr id="21" name="直線矢印コネクタ 20">
            <a:extLst>
              <a:ext uri="{FF2B5EF4-FFF2-40B4-BE49-F238E27FC236}">
                <a16:creationId xmlns:a16="http://schemas.microsoft.com/office/drawing/2014/main" id="{E2BE9E24-646C-4556-B51B-85121B95279E}"/>
              </a:ext>
            </a:extLst>
          </p:cNvPr>
          <p:cNvCxnSpPr>
            <a:cxnSpLocks/>
          </p:cNvCxnSpPr>
          <p:nvPr/>
        </p:nvCxnSpPr>
        <p:spPr>
          <a:xfrm flipV="1">
            <a:off x="5320441" y="2724745"/>
            <a:ext cx="0" cy="94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B500DE0-3679-4010-9F43-DE9379DA49E1}"/>
              </a:ext>
            </a:extLst>
          </p:cNvPr>
          <p:cNvSpPr txBox="1"/>
          <p:nvPr/>
        </p:nvSpPr>
        <p:spPr>
          <a:xfrm>
            <a:off x="7455560" y="3414315"/>
            <a:ext cx="2236510" cy="400110"/>
          </a:xfrm>
          <a:prstGeom prst="rect">
            <a:avLst/>
          </a:prstGeom>
          <a:noFill/>
        </p:spPr>
        <p:txBody>
          <a:bodyPr wrap="none" rtlCol="0">
            <a:spAutoFit/>
          </a:bodyPr>
          <a:lstStyle/>
          <a:p>
            <a:r>
              <a:rPr kumimoji="1" lang="ja-JP" altLang="en-US" sz="2000" b="1"/>
              <a:t>私が考える解決策</a:t>
            </a:r>
          </a:p>
        </p:txBody>
      </p:sp>
      <p:sp>
        <p:nvSpPr>
          <p:cNvPr id="27" name="角丸四角形 26">
            <a:extLst>
              <a:ext uri="{FF2B5EF4-FFF2-40B4-BE49-F238E27FC236}">
                <a16:creationId xmlns:a16="http://schemas.microsoft.com/office/drawing/2014/main" id="{5815735C-78C5-705F-78CA-C78B697E475F}"/>
              </a:ext>
            </a:extLst>
          </p:cNvPr>
          <p:cNvSpPr/>
          <p:nvPr/>
        </p:nvSpPr>
        <p:spPr>
          <a:xfrm>
            <a:off x="7492012" y="3783646"/>
            <a:ext cx="3101222" cy="1452415"/>
          </a:xfrm>
          <a:prstGeom prst="roundRect">
            <a:avLst/>
          </a:prstGeom>
          <a:ln w="19050">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400"/>
              <a:t>オンライン</a:t>
            </a:r>
            <a:r>
              <a:rPr kumimoji="1" lang="ja-JP" altLang="en-US" sz="1400"/>
              <a:t>上で自分が没頭できる趣味のコレクションを美術館化し、</a:t>
            </a:r>
            <a:endParaRPr kumimoji="1" lang="en-US" altLang="ja-JP" sz="1400" dirty="0"/>
          </a:p>
          <a:p>
            <a:r>
              <a:rPr kumimoji="1" lang="ja-JP" altLang="en-US" sz="1400"/>
              <a:t>趣味で行なっているモノづくりのプロセスをアーカイブで振り返られる場所を提供する。</a:t>
            </a:r>
          </a:p>
        </p:txBody>
      </p:sp>
      <p:sp>
        <p:nvSpPr>
          <p:cNvPr id="3" name="スライド番号プレースホルダー 2">
            <a:extLst>
              <a:ext uri="{FF2B5EF4-FFF2-40B4-BE49-F238E27FC236}">
                <a16:creationId xmlns:a16="http://schemas.microsoft.com/office/drawing/2014/main" id="{7BDE882B-0090-9DAE-2ED4-8E888B6965ED}"/>
              </a:ext>
            </a:extLst>
          </p:cNvPr>
          <p:cNvSpPr>
            <a:spLocks noGrp="1"/>
          </p:cNvSpPr>
          <p:nvPr>
            <p:ph type="sldNum" sz="quarter" idx="12"/>
          </p:nvPr>
        </p:nvSpPr>
        <p:spPr/>
        <p:txBody>
          <a:bodyPr/>
          <a:lstStyle/>
          <a:p>
            <a:fld id="{B38B1893-4C59-C548-8250-79C52F79CE97}" type="slidenum">
              <a:rPr kumimoji="1" lang="ja-JP" altLang="en-US" smtClean="0"/>
              <a:t>6</a:t>
            </a:fld>
            <a:endParaRPr kumimoji="1" lang="ja-JP" altLang="en-US"/>
          </a:p>
        </p:txBody>
      </p:sp>
      <p:sp>
        <p:nvSpPr>
          <p:cNvPr id="20" name="角丸四角形 19">
            <a:extLst>
              <a:ext uri="{FF2B5EF4-FFF2-40B4-BE49-F238E27FC236}">
                <a16:creationId xmlns:a16="http://schemas.microsoft.com/office/drawing/2014/main" id="{C359C940-F366-EE33-7377-21418FBEA449}"/>
              </a:ext>
            </a:extLst>
          </p:cNvPr>
          <p:cNvSpPr/>
          <p:nvPr/>
        </p:nvSpPr>
        <p:spPr>
          <a:xfrm>
            <a:off x="1004981" y="2778269"/>
            <a:ext cx="2166682" cy="872259"/>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a:solidFill>
                  <a:srgbClr val="FF0000"/>
                </a:solidFill>
              </a:rPr>
              <a:t>優しい社会</a:t>
            </a:r>
          </a:p>
        </p:txBody>
      </p:sp>
      <p:sp>
        <p:nvSpPr>
          <p:cNvPr id="22" name="角丸四角形 21">
            <a:extLst>
              <a:ext uri="{FF2B5EF4-FFF2-40B4-BE49-F238E27FC236}">
                <a16:creationId xmlns:a16="http://schemas.microsoft.com/office/drawing/2014/main" id="{27387720-9137-59BD-E75B-EE0D94D9BE99}"/>
              </a:ext>
            </a:extLst>
          </p:cNvPr>
          <p:cNvSpPr/>
          <p:nvPr/>
        </p:nvSpPr>
        <p:spPr>
          <a:xfrm>
            <a:off x="851701" y="5227735"/>
            <a:ext cx="2676501" cy="1086032"/>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b="1">
                <a:solidFill>
                  <a:srgbClr val="FF0000"/>
                </a:solidFill>
              </a:rPr>
              <a:t>心身疲弊</a:t>
            </a:r>
            <a:endParaRPr lang="en-US" altLang="ja-JP" sz="2400" b="1" dirty="0">
              <a:solidFill>
                <a:srgbClr val="FF0000"/>
              </a:solidFill>
            </a:endParaRPr>
          </a:p>
          <a:p>
            <a:pPr algn="ctr"/>
            <a:r>
              <a:rPr lang="ja-JP" altLang="en-US" sz="2400" b="1">
                <a:solidFill>
                  <a:srgbClr val="FF0000"/>
                </a:solidFill>
              </a:rPr>
              <a:t>してしまう</a:t>
            </a:r>
            <a:r>
              <a:rPr kumimoji="1" lang="ja-JP" altLang="en-US" sz="2400" b="1">
                <a:solidFill>
                  <a:srgbClr val="FF0000"/>
                </a:solidFill>
              </a:rPr>
              <a:t>社会</a:t>
            </a:r>
          </a:p>
        </p:txBody>
      </p:sp>
      <p:sp>
        <p:nvSpPr>
          <p:cNvPr id="23" name="角丸四角形 22">
            <a:extLst>
              <a:ext uri="{FF2B5EF4-FFF2-40B4-BE49-F238E27FC236}">
                <a16:creationId xmlns:a16="http://schemas.microsoft.com/office/drawing/2014/main" id="{FEE925F5-12F3-2DBB-F39E-F7D7A571330C}"/>
              </a:ext>
            </a:extLst>
          </p:cNvPr>
          <p:cNvSpPr/>
          <p:nvPr/>
        </p:nvSpPr>
        <p:spPr>
          <a:xfrm>
            <a:off x="4028225" y="3792315"/>
            <a:ext cx="2526171" cy="1098861"/>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a:solidFill>
                  <a:srgbClr val="FF0000"/>
                </a:solidFill>
              </a:rPr>
              <a:t>心を落ち着ける場所がない</a:t>
            </a:r>
          </a:p>
        </p:txBody>
      </p:sp>
      <p:sp>
        <p:nvSpPr>
          <p:cNvPr id="24" name="角丸四角形 23">
            <a:extLst>
              <a:ext uri="{FF2B5EF4-FFF2-40B4-BE49-F238E27FC236}">
                <a16:creationId xmlns:a16="http://schemas.microsoft.com/office/drawing/2014/main" id="{B544F406-1980-D2FE-E84A-8EBE76EA0777}"/>
              </a:ext>
            </a:extLst>
          </p:cNvPr>
          <p:cNvSpPr/>
          <p:nvPr/>
        </p:nvSpPr>
        <p:spPr>
          <a:xfrm>
            <a:off x="3988073" y="1470478"/>
            <a:ext cx="2483444" cy="1145655"/>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a:solidFill>
                  <a:srgbClr val="FF0000"/>
                </a:solidFill>
              </a:rPr>
              <a:t>「好き」に触れられる機会が少ない</a:t>
            </a:r>
          </a:p>
        </p:txBody>
      </p:sp>
      <p:sp>
        <p:nvSpPr>
          <p:cNvPr id="26" name="角丸四角形 25">
            <a:extLst>
              <a:ext uri="{FF2B5EF4-FFF2-40B4-BE49-F238E27FC236}">
                <a16:creationId xmlns:a16="http://schemas.microsoft.com/office/drawing/2014/main" id="{B54968FC-0FB1-DF58-CABD-7F3D6DAAB217}"/>
              </a:ext>
            </a:extLst>
          </p:cNvPr>
          <p:cNvSpPr/>
          <p:nvPr/>
        </p:nvSpPr>
        <p:spPr>
          <a:xfrm>
            <a:off x="7554791" y="1470479"/>
            <a:ext cx="2857292" cy="1005304"/>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a:solidFill>
                  <a:srgbClr val="FF0000"/>
                </a:solidFill>
              </a:rPr>
              <a:t>心を落ち着ける場所がない</a:t>
            </a:r>
          </a:p>
        </p:txBody>
      </p:sp>
      <p:sp>
        <p:nvSpPr>
          <p:cNvPr id="30" name="角丸四角形 29">
            <a:extLst>
              <a:ext uri="{FF2B5EF4-FFF2-40B4-BE49-F238E27FC236}">
                <a16:creationId xmlns:a16="http://schemas.microsoft.com/office/drawing/2014/main" id="{8496F75D-CF4A-E318-E84E-E8A08D2FD97F}"/>
              </a:ext>
            </a:extLst>
          </p:cNvPr>
          <p:cNvSpPr/>
          <p:nvPr/>
        </p:nvSpPr>
        <p:spPr>
          <a:xfrm>
            <a:off x="7564107" y="3847718"/>
            <a:ext cx="2857292" cy="1289143"/>
          </a:xfrm>
          <a:prstGeom prst="roundRect">
            <a:avLst/>
          </a:prstGeom>
          <a:solidFill>
            <a:srgbClr val="FFFFFF">
              <a:alpha val="85098"/>
            </a:srgbClr>
          </a:solidFill>
          <a:ln w="190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a:solidFill>
                  <a:srgbClr val="FF0000"/>
                </a:solidFill>
              </a:rPr>
              <a:t>オンライン上で趣味のコレクションに触れられる場を作る</a:t>
            </a:r>
          </a:p>
        </p:txBody>
      </p:sp>
    </p:spTree>
    <p:extLst>
      <p:ext uri="{BB962C8B-B14F-4D97-AF65-F5344CB8AC3E}">
        <p14:creationId xmlns:p14="http://schemas.microsoft.com/office/powerpoint/2010/main" val="29433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6"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64BDBB4-CBCB-D586-FC45-306DD3BDEFD8}"/>
              </a:ext>
            </a:extLst>
          </p:cNvPr>
          <p:cNvSpPr txBox="1"/>
          <p:nvPr/>
        </p:nvSpPr>
        <p:spPr>
          <a:xfrm>
            <a:off x="1335722" y="1081852"/>
            <a:ext cx="9520555" cy="1384995"/>
          </a:xfrm>
          <a:prstGeom prst="rect">
            <a:avLst/>
          </a:prstGeom>
          <a:noFill/>
        </p:spPr>
        <p:txBody>
          <a:bodyPr wrap="none" rtlCol="0">
            <a:spAutoFit/>
          </a:bodyPr>
          <a:lstStyle/>
          <a:p>
            <a:r>
              <a:rPr kumimoji="1" lang="ja-JP" altLang="en-US" sz="2800" b="1"/>
              <a:t>「好き」なものに触れ、</a:t>
            </a:r>
            <a:endParaRPr kumimoji="1" lang="en-US" altLang="ja-JP" sz="2800" b="1" dirty="0"/>
          </a:p>
          <a:p>
            <a:r>
              <a:rPr lang="ja-JP" altLang="en-US" sz="2800" b="1"/>
              <a:t>心落ち着ける時間が増えれば、</a:t>
            </a:r>
            <a:endParaRPr lang="en-US" altLang="ja-JP" sz="2800" b="1" dirty="0"/>
          </a:p>
          <a:p>
            <a:r>
              <a:rPr kumimoji="1" lang="ja-JP" altLang="en-US" sz="2800" b="1"/>
              <a:t>自分が理想と考える「優しい社会」の実現に一歩近づく。</a:t>
            </a:r>
            <a:endParaRPr kumimoji="1" lang="en-US" altLang="ja-JP" sz="2800" b="1" dirty="0"/>
          </a:p>
        </p:txBody>
      </p:sp>
      <p:sp>
        <p:nvSpPr>
          <p:cNvPr id="7" name="テキスト ボックス 6">
            <a:extLst>
              <a:ext uri="{FF2B5EF4-FFF2-40B4-BE49-F238E27FC236}">
                <a16:creationId xmlns:a16="http://schemas.microsoft.com/office/drawing/2014/main" id="{D352EBF1-4981-FD13-D93B-3FB613A1D8A1}"/>
              </a:ext>
            </a:extLst>
          </p:cNvPr>
          <p:cNvSpPr txBox="1"/>
          <p:nvPr/>
        </p:nvSpPr>
        <p:spPr>
          <a:xfrm>
            <a:off x="955080" y="4306011"/>
            <a:ext cx="10517623" cy="1569660"/>
          </a:xfrm>
          <a:prstGeom prst="rect">
            <a:avLst/>
          </a:prstGeom>
          <a:noFill/>
        </p:spPr>
        <p:txBody>
          <a:bodyPr wrap="none" rtlCol="0">
            <a:spAutoFit/>
          </a:bodyPr>
          <a:lstStyle/>
          <a:p>
            <a:r>
              <a:rPr kumimoji="1" lang="ja-JP" altLang="en-US" sz="2400"/>
              <a:t>オンライン上の</a:t>
            </a:r>
            <a:r>
              <a:rPr kumimoji="1" lang="ja-JP" altLang="en-US" sz="2400" b="1"/>
              <a:t>コレクションストレージ</a:t>
            </a:r>
            <a:r>
              <a:rPr kumimoji="1" lang="en-US" altLang="ja-JP" sz="2400" dirty="0"/>
              <a:t> </a:t>
            </a:r>
            <a:r>
              <a:rPr lang="ja-JP" altLang="en-US" sz="2400"/>
              <a:t>＆</a:t>
            </a:r>
            <a:r>
              <a:rPr lang="en-US" altLang="ja-JP" sz="2400" dirty="0"/>
              <a:t> </a:t>
            </a:r>
            <a:r>
              <a:rPr lang="ja-JP" altLang="en-US" sz="2400"/>
              <a:t>モノづくり</a:t>
            </a:r>
            <a:r>
              <a:rPr kumimoji="1" lang="ja-JP" altLang="en-US" sz="2400" b="1"/>
              <a:t>プロセスアーカイブ</a:t>
            </a:r>
            <a:endParaRPr kumimoji="1" lang="en-US" altLang="ja-JP" sz="2400" b="1" dirty="0"/>
          </a:p>
          <a:p>
            <a:endParaRPr lang="en-US" altLang="ja-JP" sz="2400" b="1" dirty="0"/>
          </a:p>
          <a:p>
            <a:pPr algn="ctr"/>
            <a:r>
              <a:rPr lang="en-US" altLang="ja-JP" sz="4800" b="1" dirty="0">
                <a:highlight>
                  <a:srgbClr val="FCA104"/>
                </a:highlight>
              </a:rPr>
              <a:t>GARAGE  CORSA</a:t>
            </a:r>
            <a:endParaRPr kumimoji="1" lang="en-US" altLang="ja-JP" sz="4800" b="1" dirty="0">
              <a:highlight>
                <a:srgbClr val="FCA104"/>
              </a:highlight>
            </a:endParaRPr>
          </a:p>
        </p:txBody>
      </p:sp>
      <p:sp>
        <p:nvSpPr>
          <p:cNvPr id="8" name="下矢印 7">
            <a:extLst>
              <a:ext uri="{FF2B5EF4-FFF2-40B4-BE49-F238E27FC236}">
                <a16:creationId xmlns:a16="http://schemas.microsoft.com/office/drawing/2014/main" id="{0FDD5254-DE8E-7832-40B8-95FE21F9FAB4}"/>
              </a:ext>
            </a:extLst>
          </p:cNvPr>
          <p:cNvSpPr/>
          <p:nvPr/>
        </p:nvSpPr>
        <p:spPr>
          <a:xfrm>
            <a:off x="5609626" y="2932015"/>
            <a:ext cx="972746" cy="908828"/>
          </a:xfrm>
          <a:prstGeom prst="downArrow">
            <a:avLst/>
          </a:prstGeom>
          <a:solidFill>
            <a:schemeClr val="accent2">
              <a:lumMod val="20000"/>
              <a:lumOff val="80000"/>
            </a:schemeClr>
          </a:solidFill>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405710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87C6573-D4EB-642B-695E-67C3BCFCFD24}"/>
              </a:ext>
            </a:extLst>
          </p:cNvPr>
          <p:cNvSpPr>
            <a:spLocks noGrp="1"/>
          </p:cNvSpPr>
          <p:nvPr>
            <p:ph type="title"/>
          </p:nvPr>
        </p:nvSpPr>
        <p:spPr>
          <a:xfrm>
            <a:off x="0" y="0"/>
            <a:ext cx="10515600" cy="1325563"/>
          </a:xfrm>
        </p:spPr>
        <p:txBody>
          <a:bodyPr>
            <a:normAutofit/>
          </a:bodyPr>
          <a:lstStyle/>
          <a:p>
            <a:r>
              <a:rPr lang="ja-JP" altLang="en-US" sz="3600"/>
              <a:t>作成スケジュール</a:t>
            </a:r>
            <a:endParaRPr kumimoji="1" lang="ja-JP" altLang="en-US" sz="3600"/>
          </a:p>
        </p:txBody>
      </p:sp>
      <p:pic>
        <p:nvPicPr>
          <p:cNvPr id="8" name="図 7">
            <a:extLst>
              <a:ext uri="{FF2B5EF4-FFF2-40B4-BE49-F238E27FC236}">
                <a16:creationId xmlns:a16="http://schemas.microsoft.com/office/drawing/2014/main" id="{9ACEB4A1-2596-E607-EEAB-504830620924}"/>
              </a:ext>
            </a:extLst>
          </p:cNvPr>
          <p:cNvPicPr>
            <a:picLocks noChangeAspect="1"/>
          </p:cNvPicPr>
          <p:nvPr/>
        </p:nvPicPr>
        <p:blipFill>
          <a:blip r:embed="rId2"/>
          <a:stretch>
            <a:fillRect/>
          </a:stretch>
        </p:blipFill>
        <p:spPr>
          <a:xfrm>
            <a:off x="130833" y="1092498"/>
            <a:ext cx="11813211" cy="5135774"/>
          </a:xfrm>
          <a:prstGeom prst="rect">
            <a:avLst/>
          </a:prstGeom>
          <a:ln w="3175">
            <a:solidFill>
              <a:schemeClr val="bg1">
                <a:lumMod val="85000"/>
              </a:schemeClr>
            </a:solidFill>
          </a:ln>
        </p:spPr>
      </p:pic>
    </p:spTree>
    <p:extLst>
      <p:ext uri="{BB962C8B-B14F-4D97-AF65-F5344CB8AC3E}">
        <p14:creationId xmlns:p14="http://schemas.microsoft.com/office/powerpoint/2010/main" val="97245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8C9AAE-D641-4921-16CB-762E5BF49B0F}"/>
              </a:ext>
            </a:extLst>
          </p:cNvPr>
          <p:cNvSpPr txBox="1"/>
          <p:nvPr/>
        </p:nvSpPr>
        <p:spPr>
          <a:xfrm>
            <a:off x="2772013" y="2594373"/>
            <a:ext cx="6647974" cy="1200329"/>
          </a:xfrm>
          <a:prstGeom prst="rect">
            <a:avLst/>
          </a:prstGeom>
          <a:noFill/>
        </p:spPr>
        <p:txBody>
          <a:bodyPr wrap="none" rtlCol="0">
            <a:spAutoFit/>
          </a:bodyPr>
          <a:lstStyle/>
          <a:p>
            <a:r>
              <a:rPr kumimoji="1" lang="ja-JP" altLang="en-US" sz="7200"/>
              <a:t>プロダクトデモ</a:t>
            </a:r>
          </a:p>
        </p:txBody>
      </p:sp>
      <p:sp>
        <p:nvSpPr>
          <p:cNvPr id="3" name="テキスト ボックス 2">
            <a:extLst>
              <a:ext uri="{FF2B5EF4-FFF2-40B4-BE49-F238E27FC236}">
                <a16:creationId xmlns:a16="http://schemas.microsoft.com/office/drawing/2014/main" id="{4D3506D5-75E0-83C0-DF70-33EEF12F53D6}"/>
              </a:ext>
            </a:extLst>
          </p:cNvPr>
          <p:cNvSpPr txBox="1"/>
          <p:nvPr/>
        </p:nvSpPr>
        <p:spPr>
          <a:xfrm>
            <a:off x="3823583" y="4302369"/>
            <a:ext cx="4544834" cy="400110"/>
          </a:xfrm>
          <a:prstGeom prst="rect">
            <a:avLst/>
          </a:prstGeom>
          <a:noFill/>
        </p:spPr>
        <p:txBody>
          <a:bodyPr wrap="none" rtlCol="0">
            <a:spAutoFit/>
          </a:bodyPr>
          <a:lstStyle/>
          <a:p>
            <a:r>
              <a:rPr kumimoji="1" lang="ja-JP" altLang="en-US" sz="2000"/>
              <a:t>例：クルマ関連のコレクションの場合</a:t>
            </a:r>
          </a:p>
        </p:txBody>
      </p:sp>
    </p:spTree>
    <p:extLst>
      <p:ext uri="{BB962C8B-B14F-4D97-AF65-F5344CB8AC3E}">
        <p14:creationId xmlns:p14="http://schemas.microsoft.com/office/powerpoint/2010/main" val="15640151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703</Words>
  <Application>Microsoft Macintosh PowerPoint</Application>
  <PresentationFormat>ワイド画面</PresentationFormat>
  <Paragraphs>109</Paragraphs>
  <Slides>13</Slides>
  <Notes>1</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游ゴシック</vt:lpstr>
      <vt:lpstr>游ゴシック Light</vt:lpstr>
      <vt:lpstr>Arial</vt:lpstr>
      <vt:lpstr>Wingdings</vt:lpstr>
      <vt:lpstr>Office テーマ</vt:lpstr>
      <vt:lpstr>JS選手権</vt:lpstr>
      <vt:lpstr>コンセプト</vt:lpstr>
      <vt:lpstr>Why me / Who・What / How</vt:lpstr>
      <vt:lpstr>How</vt:lpstr>
      <vt:lpstr>How</vt:lpstr>
      <vt:lpstr>問題構造</vt:lpstr>
      <vt:lpstr>PowerPoint プレゼンテーション</vt:lpstr>
      <vt:lpstr>作成スケジュール</vt:lpstr>
      <vt:lpstr>PowerPoint プレゼンテーション</vt:lpstr>
      <vt:lpstr>PowerPoint プレゼンテーション</vt:lpstr>
      <vt:lpstr>ゴールデンサークル(スパイラル)</vt:lpstr>
      <vt:lpstr>予定</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Hidetaka Yamamoto</dc:creator>
  <cp:lastModifiedBy>Hidetaka Yamamoto</cp:lastModifiedBy>
  <cp:revision>28</cp:revision>
  <dcterms:created xsi:type="dcterms:W3CDTF">2023-05-18T16:19:57Z</dcterms:created>
  <dcterms:modified xsi:type="dcterms:W3CDTF">2023-05-19T00:43:50Z</dcterms:modified>
</cp:coreProperties>
</file>